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C66D_DA40EF9E.xml" ContentType="application/vnd.ms-powerpoint.comments+xml"/>
  <Override PartName="/ppt/notesSlides/notesSlide4.xml" ContentType="application/vnd.openxmlformats-officedocument.presentationml.notesSlide+xml"/>
  <Override PartName="/ppt/comments/modernComment_7FFFC66C_7D962A12.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7FFFC665_8C24F05B.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942" r:id="rId5"/>
    <p:sldMasterId id="2147483760" r:id="rId6"/>
    <p:sldMasterId id="2147483778" r:id="rId7"/>
  </p:sldMasterIdLst>
  <p:notesMasterIdLst>
    <p:notesMasterId r:id="rId20"/>
  </p:notesMasterIdLst>
  <p:sldIdLst>
    <p:sldId id="480" r:id="rId8"/>
    <p:sldId id="2147468911" r:id="rId9"/>
    <p:sldId id="2147468909" r:id="rId10"/>
    <p:sldId id="2147468908" r:id="rId11"/>
    <p:sldId id="2147479174" r:id="rId12"/>
    <p:sldId id="2147479172" r:id="rId13"/>
    <p:sldId id="2147479173" r:id="rId14"/>
    <p:sldId id="409" r:id="rId15"/>
    <p:sldId id="4399" r:id="rId16"/>
    <p:sldId id="2147483282" r:id="rId17"/>
    <p:sldId id="2147483291" r:id="rId18"/>
    <p:sldId id="214746890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624F967-464C-2693-CBA4-09E1CF67D007}" name="Beth Politsch" initials="BP" userId="S::beth.politsch@uipath.com::6c5acf47-c1a8-4062-b428-c6e1a18a8882" providerId="AD"/>
  <p188:author id="{7ACB6A81-496C-FE4F-24D4-23C916F49121}" name="pia bertone-gross" initials="pb" userId="eaa8391e895aa14c" providerId="Windows Live"/>
  <p188:author id="{F015D894-A7E9-850B-3F7F-A7062E6FDD57}" name="Jared Welch" initials="JW" userId="S::jared.welch@uipath.com::8105b8ad-316f-40ea-aa2d-4ba4aa32225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06FFA2-3E26-4200-8010-AEDAB965F309}" v="32" dt="2023-09-06T08:34:50.7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37" autoAdjust="0"/>
  </p:normalViewPr>
  <p:slideViewPr>
    <p:cSldViewPr snapToGrid="0">
      <p:cViewPr>
        <p:scale>
          <a:sx n="97" d="100"/>
          <a:sy n="97" d="100"/>
        </p:scale>
        <p:origin x="10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solidFill>
              <a:schemeClr val="tx1"/>
            </a:solidFill>
            <a:ln>
              <a:noFill/>
            </a:ln>
          </c:spPr>
          <c:dPt>
            <c:idx val="0"/>
            <c:bubble3D val="0"/>
            <c:spPr>
              <a:solidFill>
                <a:schemeClr val="tx1"/>
              </a:solidFill>
              <a:ln w="19050">
                <a:noFill/>
              </a:ln>
              <a:effectLst/>
            </c:spPr>
            <c:extLst>
              <c:ext xmlns:c16="http://schemas.microsoft.com/office/drawing/2014/chart" uri="{C3380CC4-5D6E-409C-BE32-E72D297353CC}">
                <c16:uniqueId val="{00000001-0657-45C9-846C-1268D8197528}"/>
              </c:ext>
            </c:extLst>
          </c:dPt>
          <c:dPt>
            <c:idx val="1"/>
            <c:bubble3D val="0"/>
            <c:spPr>
              <a:solidFill>
                <a:schemeClr val="tx1"/>
              </a:solidFill>
              <a:ln w="19050">
                <a:noFill/>
              </a:ln>
              <a:effectLst/>
            </c:spPr>
            <c:extLst>
              <c:ext xmlns:c16="http://schemas.microsoft.com/office/drawing/2014/chart" uri="{C3380CC4-5D6E-409C-BE32-E72D297353CC}">
                <c16:uniqueId val="{00000003-0657-45C9-846C-1268D8197528}"/>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0657-45C9-846C-1268D819752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A85-4A5A-B16F-6C5A3FD1F144}"/>
              </c:ext>
            </c:extLst>
          </c:dPt>
          <c:dPt>
            <c:idx val="1"/>
            <c:bubble3D val="0"/>
            <c:spPr>
              <a:solidFill>
                <a:schemeClr val="bg1"/>
              </a:solidFill>
              <a:ln w="19050">
                <a:noFill/>
              </a:ln>
              <a:effectLst/>
            </c:spPr>
            <c:extLst>
              <c:ext xmlns:c16="http://schemas.microsoft.com/office/drawing/2014/chart" uri="{C3380CC4-5D6E-409C-BE32-E72D297353CC}">
                <c16:uniqueId val="{00000003-0A85-4A5A-B16F-6C5A3FD1F144}"/>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0A85-4A5A-B16F-6C5A3FD1F144}"/>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29804607757363"/>
          <c:y val="9.1689254724338864E-2"/>
          <c:w val="0.52540390784485269"/>
          <c:h val="0.69013347511840539"/>
        </c:manualLayout>
      </c:layout>
      <c:doughnutChart>
        <c:varyColors val="1"/>
        <c:ser>
          <c:idx val="0"/>
          <c:order val="0"/>
          <c:tx>
            <c:strRef>
              <c:f>Sheet1!$B$1</c:f>
              <c:strCache>
                <c:ptCount val="1"/>
                <c:pt idx="0">
                  <c:v>Column1</c:v>
                </c:pt>
              </c:strCache>
            </c:strRef>
          </c:tx>
          <c:spPr>
            <a:solidFill>
              <a:schemeClr val="accent2"/>
            </a:solidFill>
            <a:ln>
              <a:noFill/>
            </a:ln>
            <a:scene3d>
              <a:camera prst="orthographicFront"/>
              <a:lightRig rig="brightRoom" dir="t"/>
            </a:scene3d>
            <a:sp3d prstMaterial="flat">
              <a:contourClr>
                <a:srgbClr val="000000"/>
              </a:contourClr>
            </a:sp3d>
          </c:spPr>
          <c:dPt>
            <c:idx val="0"/>
            <c:bubble3D val="0"/>
            <c:spPr>
              <a:solidFill>
                <a:schemeClr val="accent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3B97-1E40-A96C-F119083C25AC}"/>
              </c:ext>
            </c:extLst>
          </c:dPt>
          <c:dPt>
            <c:idx val="1"/>
            <c:bubble3D val="0"/>
            <c:spPr>
              <a:solidFill>
                <a:schemeClr val="accent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3B97-1E40-A96C-F119083C25AC}"/>
              </c:ext>
            </c:extLst>
          </c:dPt>
          <c:dLbls>
            <c:delete val="1"/>
          </c:dLbls>
          <c:cat>
            <c:strRef>
              <c:f>Sheet1!$A$2:$A$3</c:f>
              <c:strCache>
                <c:ptCount val="1"/>
                <c:pt idx="0">
                  <c:v>Human Effort</c:v>
                </c:pt>
              </c:strCache>
            </c:strRef>
          </c:cat>
          <c:val>
            <c:numRef>
              <c:f>Sheet1!$B$2:$B$3</c:f>
              <c:numCache>
                <c:formatCode>General</c:formatCode>
                <c:ptCount val="2"/>
                <c:pt idx="0">
                  <c:v>100</c:v>
                </c:pt>
              </c:numCache>
            </c:numRef>
          </c:val>
          <c:extLst>
            <c:ext xmlns:c16="http://schemas.microsoft.com/office/drawing/2014/chart" uri="{C3380CC4-5D6E-409C-BE32-E72D297353CC}">
              <c16:uniqueId val="{00000004-3B97-1E40-A96C-F119083C25AC}"/>
            </c:ext>
          </c:extLst>
        </c:ser>
        <c:dLbls>
          <c:showLegendKey val="0"/>
          <c:showVal val="0"/>
          <c:showCatName val="0"/>
          <c:showSerName val="0"/>
          <c:showPercent val="1"/>
          <c:showBubbleSize val="0"/>
          <c:showLeaderLines val="1"/>
        </c:dLbls>
        <c:firstSliceAng val="85"/>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29804607757363"/>
          <c:y val="9.1689254724338864E-2"/>
          <c:w val="0.52540390784485269"/>
          <c:h val="0.69013347511840539"/>
        </c:manualLayout>
      </c:layout>
      <c:doughnutChart>
        <c:varyColors val="1"/>
        <c:ser>
          <c:idx val="0"/>
          <c:order val="0"/>
          <c:tx>
            <c:strRef>
              <c:f>Sheet1!$B$1</c:f>
              <c:strCache>
                <c:ptCount val="1"/>
                <c:pt idx="0">
                  <c:v>Column1</c:v>
                </c:pt>
              </c:strCache>
            </c:strRef>
          </c:tx>
          <c:spPr>
            <a:solidFill>
              <a:schemeClr val="accent2"/>
            </a:solidFill>
            <a:ln>
              <a:noFill/>
            </a:ln>
            <a:scene3d>
              <a:camera prst="orthographicFront"/>
              <a:lightRig rig="brightRoom" dir="t"/>
            </a:scene3d>
            <a:sp3d prstMaterial="flat">
              <a:contourClr>
                <a:srgbClr val="000000"/>
              </a:contourClr>
            </a:sp3d>
          </c:spPr>
          <c:dPt>
            <c:idx val="0"/>
            <c:bubble3D val="0"/>
            <c:spPr>
              <a:solidFill>
                <a:schemeClr val="accent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3B97-1E40-A96C-F119083C25AC}"/>
              </c:ext>
            </c:extLst>
          </c:dPt>
          <c:dPt>
            <c:idx val="1"/>
            <c:bubble3D val="0"/>
            <c:spPr>
              <a:solidFill>
                <a:schemeClr val="accent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3B97-1E40-A96C-F119083C25AC}"/>
              </c:ext>
            </c:extLst>
          </c:dPt>
          <c:dLbls>
            <c:delete val="1"/>
          </c:dLbls>
          <c:cat>
            <c:strRef>
              <c:f>Sheet1!$A$2:$A$3</c:f>
              <c:strCache>
                <c:ptCount val="2"/>
                <c:pt idx="0">
                  <c:v>Robot</c:v>
                </c:pt>
                <c:pt idx="1">
                  <c:v>Human Effort</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3B97-1E40-A96C-F119083C25AC}"/>
            </c:ext>
          </c:extLst>
        </c:ser>
        <c:dLbls>
          <c:showLegendKey val="0"/>
          <c:showVal val="0"/>
          <c:showCatName val="0"/>
          <c:showSerName val="0"/>
          <c:showPercent val="1"/>
          <c:showBubbleSize val="0"/>
          <c:showLeaderLines val="1"/>
        </c:dLbls>
        <c:firstSliceAng val="62"/>
        <c:holeSize val="6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ln>
              <a:noFill/>
            </a:ln>
          </c:spPr>
          <c:dPt>
            <c:idx val="0"/>
            <c:bubble3D val="0"/>
            <c:spPr>
              <a:solidFill>
                <a:schemeClr val="tx1"/>
              </a:solidFill>
              <a:ln w="19050">
                <a:noFill/>
              </a:ln>
              <a:effectLst/>
            </c:spPr>
            <c:extLst>
              <c:ext xmlns:c16="http://schemas.microsoft.com/office/drawing/2014/chart" uri="{C3380CC4-5D6E-409C-BE32-E72D297353CC}">
                <c16:uniqueId val="{00000001-0A85-4A5A-B16F-6C5A3FD1F144}"/>
              </c:ext>
            </c:extLst>
          </c:dPt>
          <c:dPt>
            <c:idx val="1"/>
            <c:bubble3D val="0"/>
            <c:spPr>
              <a:solidFill>
                <a:schemeClr val="bg1"/>
              </a:solidFill>
              <a:ln w="19050">
                <a:noFill/>
              </a:ln>
              <a:effectLst/>
            </c:spPr>
            <c:extLst>
              <c:ext xmlns:c16="http://schemas.microsoft.com/office/drawing/2014/chart" uri="{C3380CC4-5D6E-409C-BE32-E72D297353CC}">
                <c16:uniqueId val="{00000003-0A85-4A5A-B16F-6C5A3FD1F144}"/>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0A85-4A5A-B16F-6C5A3FD1F144}"/>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657-45C9-846C-1268D8197528}"/>
              </c:ext>
            </c:extLst>
          </c:dPt>
          <c:dPt>
            <c:idx val="1"/>
            <c:bubble3D val="0"/>
            <c:spPr>
              <a:solidFill>
                <a:schemeClr val="accent2"/>
              </a:solidFill>
              <a:ln w="19050">
                <a:noFill/>
              </a:ln>
              <a:effectLst/>
            </c:spPr>
            <c:extLst>
              <c:ext xmlns:c16="http://schemas.microsoft.com/office/drawing/2014/chart" uri="{C3380CC4-5D6E-409C-BE32-E72D297353CC}">
                <c16:uniqueId val="{00000003-0657-45C9-846C-1268D8197528}"/>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0657-45C9-846C-1268D819752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ln>
              <a:noFill/>
            </a:ln>
          </c:spPr>
          <c:dPt>
            <c:idx val="0"/>
            <c:bubble3D val="0"/>
            <c:spPr>
              <a:solidFill>
                <a:srgbClr val="F4A700"/>
              </a:solidFill>
              <a:ln w="19050">
                <a:noFill/>
              </a:ln>
              <a:effectLst/>
            </c:spPr>
            <c:extLst>
              <c:ext xmlns:c16="http://schemas.microsoft.com/office/drawing/2014/chart" uri="{C3380CC4-5D6E-409C-BE32-E72D297353CC}">
                <c16:uniqueId val="{00000001-0A85-4A5A-B16F-6C5A3FD1F144}"/>
              </c:ext>
            </c:extLst>
          </c:dPt>
          <c:dPt>
            <c:idx val="1"/>
            <c:bubble3D val="0"/>
            <c:spPr>
              <a:solidFill>
                <a:schemeClr val="bg1"/>
              </a:solidFill>
              <a:ln w="19050">
                <a:noFill/>
              </a:ln>
              <a:effectLst/>
            </c:spPr>
            <c:extLst>
              <c:ext xmlns:c16="http://schemas.microsoft.com/office/drawing/2014/chart" uri="{C3380CC4-5D6E-409C-BE32-E72D297353CC}">
                <c16:uniqueId val="{00000003-0A85-4A5A-B16F-6C5A3FD1F144}"/>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0A85-4A5A-B16F-6C5A3FD1F144}"/>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657-45C9-846C-1268D8197528}"/>
              </c:ext>
            </c:extLst>
          </c:dPt>
          <c:dPt>
            <c:idx val="1"/>
            <c:bubble3D val="0"/>
            <c:spPr>
              <a:solidFill>
                <a:schemeClr val="accent2"/>
              </a:solidFill>
              <a:ln w="19050">
                <a:noFill/>
              </a:ln>
              <a:effectLst/>
            </c:spPr>
            <c:extLst>
              <c:ext xmlns:c16="http://schemas.microsoft.com/office/drawing/2014/chart" uri="{C3380CC4-5D6E-409C-BE32-E72D297353CC}">
                <c16:uniqueId val="{00000003-0657-45C9-846C-1268D8197528}"/>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0657-45C9-846C-1268D819752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ln>
              <a:noFill/>
            </a:ln>
          </c:spPr>
          <c:dPt>
            <c:idx val="0"/>
            <c:bubble3D val="0"/>
            <c:spPr>
              <a:solidFill>
                <a:srgbClr val="1168CD"/>
              </a:solidFill>
              <a:ln w="19050">
                <a:noFill/>
              </a:ln>
              <a:effectLst/>
            </c:spPr>
            <c:extLst>
              <c:ext xmlns:c16="http://schemas.microsoft.com/office/drawing/2014/chart" uri="{C3380CC4-5D6E-409C-BE32-E72D297353CC}">
                <c16:uniqueId val="{00000001-0A85-4A5A-B16F-6C5A3FD1F144}"/>
              </c:ext>
            </c:extLst>
          </c:dPt>
          <c:dPt>
            <c:idx val="1"/>
            <c:bubble3D val="0"/>
            <c:spPr>
              <a:solidFill>
                <a:schemeClr val="bg1"/>
              </a:solidFill>
              <a:ln w="19050">
                <a:noFill/>
              </a:ln>
              <a:effectLst/>
            </c:spPr>
            <c:extLst>
              <c:ext xmlns:c16="http://schemas.microsoft.com/office/drawing/2014/chart" uri="{C3380CC4-5D6E-409C-BE32-E72D297353CC}">
                <c16:uniqueId val="{00000003-0A85-4A5A-B16F-6C5A3FD1F144}"/>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0A85-4A5A-B16F-6C5A3FD1F144}"/>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657-45C9-846C-1268D8197528}"/>
              </c:ext>
            </c:extLst>
          </c:dPt>
          <c:dPt>
            <c:idx val="1"/>
            <c:bubble3D val="0"/>
            <c:spPr>
              <a:solidFill>
                <a:schemeClr val="accent2"/>
              </a:solidFill>
              <a:ln w="19050">
                <a:noFill/>
              </a:ln>
              <a:effectLst/>
            </c:spPr>
            <c:extLst>
              <c:ext xmlns:c16="http://schemas.microsoft.com/office/drawing/2014/chart" uri="{C3380CC4-5D6E-409C-BE32-E72D297353CC}">
                <c16:uniqueId val="{00000003-0657-45C9-846C-1268D8197528}"/>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0657-45C9-846C-1268D819752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9525">
                <a:solidFill>
                  <a:schemeClr val="bg1"/>
                </a:solidFill>
              </a:ln>
              <a:effectLst/>
            </c:spPr>
            <c:extLst>
              <c:ext xmlns:c16="http://schemas.microsoft.com/office/drawing/2014/chart" uri="{C3380CC4-5D6E-409C-BE32-E72D297353CC}">
                <c16:uniqueId val="{00000001-0A85-4A5A-B16F-6C5A3FD1F144}"/>
              </c:ext>
            </c:extLst>
          </c:dPt>
          <c:dPt>
            <c:idx val="1"/>
            <c:bubble3D val="0"/>
            <c:spPr>
              <a:solidFill>
                <a:schemeClr val="bg1"/>
              </a:solidFill>
              <a:ln w="19050">
                <a:noFill/>
              </a:ln>
              <a:effectLst/>
            </c:spPr>
            <c:extLst>
              <c:ext xmlns:c16="http://schemas.microsoft.com/office/drawing/2014/chart" uri="{C3380CC4-5D6E-409C-BE32-E72D297353CC}">
                <c16:uniqueId val="{00000003-0A85-4A5A-B16F-6C5A3FD1F144}"/>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4-0A85-4A5A-B16F-6C5A3FD1F144}"/>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170928072193226E-2"/>
          <c:y val="4.5976179270897442E-2"/>
          <c:w val="0.88765814385561359"/>
          <c:h val="0.90804764145820516"/>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657-45C9-846C-1268D8197528}"/>
              </c:ext>
            </c:extLst>
          </c:dPt>
          <c:dPt>
            <c:idx val="1"/>
            <c:bubble3D val="0"/>
            <c:spPr>
              <a:solidFill>
                <a:schemeClr val="accent2"/>
              </a:solidFill>
              <a:ln w="19050">
                <a:noFill/>
              </a:ln>
              <a:effectLst/>
            </c:spPr>
            <c:extLst>
              <c:ext xmlns:c16="http://schemas.microsoft.com/office/drawing/2014/chart" uri="{C3380CC4-5D6E-409C-BE32-E72D297353CC}">
                <c16:uniqueId val="{00000003-0657-45C9-846C-1268D8197528}"/>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0657-45C9-846C-1268D819752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C665_8C24F05B.xml><?xml version="1.0" encoding="utf-8"?>
<p188:cmLst xmlns:a="http://schemas.openxmlformats.org/drawingml/2006/main" xmlns:r="http://schemas.openxmlformats.org/officeDocument/2006/relationships" xmlns:p188="http://schemas.microsoft.com/office/powerpoint/2018/8/main">
  <p188:cm id="{6F67A36F-861F-492B-ADAD-CDB232EC89AA}" authorId="{E624F967-464C-2693-CBA4-09E1CF67D007}" status="resolved" created="2023-02-01T20:48:13.670">
    <pc:sldMkLst xmlns:pc="http://schemas.microsoft.com/office/powerpoint/2013/main/command">
      <pc:docMk/>
      <pc:sldMk cId="2681431164" sldId="306"/>
    </pc:sldMkLst>
    <p188:txBody>
      <a:bodyPr/>
      <a:lstStyle/>
      <a:p>
        <a:r>
          <a:rPr lang="en-US"/>
          <a:t>Ruaa: move to beginning</a:t>
        </a:r>
      </a:p>
    </p188:txBody>
  </p188:cm>
  <p188:cm id="{1263D60E-6A47-4C4A-A4A7-349B87CC9D44}" authorId="{7ACB6A81-496C-FE4F-24D4-23C916F49121}" status="resolved" created="2023-06-23T17:07:58.956">
    <pc:sldMkLst xmlns:pc="http://schemas.microsoft.com/office/powerpoint/2013/main/command">
      <pc:docMk/>
      <pc:sldMk cId="2351231067" sldId="2147468901"/>
    </pc:sldMkLst>
    <p188:txBody>
      <a:bodyPr/>
      <a:lstStyle/>
      <a:p>
        <a:r>
          <a:rPr lang="en-US"/>
          <a:t>updated to reflect minor alignments adjustments</a:t>
        </a:r>
      </a:p>
    </p188:txBody>
  </p188:cm>
</p188:cmLst>
</file>

<file path=ppt/comments/modernComment_7FFFC66C_7D962A12.xml><?xml version="1.0" encoding="utf-8"?>
<p188:cmLst xmlns:a="http://schemas.openxmlformats.org/drawingml/2006/main" xmlns:r="http://schemas.openxmlformats.org/officeDocument/2006/relationships" xmlns:p188="http://schemas.microsoft.com/office/powerpoint/2018/8/main">
  <p188:cm id="{51C0D016-6FF0-384D-977E-F786FB7EE3CD}" authorId="{7ACB6A81-496C-FE4F-24D4-23C916F49121}" created="2023-06-23T16:50:19.034">
    <pc:sldMkLst xmlns:pc="http://schemas.microsoft.com/office/powerpoint/2013/main/command">
      <pc:docMk/>
      <pc:sldMk cId="2106993170" sldId="2147468908"/>
    </pc:sldMkLst>
    <p188:txBody>
      <a:bodyPr/>
      <a:lstStyle/>
      <a:p>
        <a:r>
          <a:rPr lang="en-US"/>
          <a:t>lots of alignment changes, images changes to reflect slide 8 on this slide as well as the next 3</a:t>
        </a:r>
      </a:p>
    </p188:txBody>
  </p188:cm>
</p188:cmLst>
</file>

<file path=ppt/comments/modernComment_7FFFC66D_DA40EF9E.xml><?xml version="1.0" encoding="utf-8"?>
<p188:cmLst xmlns:a="http://schemas.openxmlformats.org/drawingml/2006/main" xmlns:r="http://schemas.openxmlformats.org/officeDocument/2006/relationships" xmlns:p188="http://schemas.microsoft.com/office/powerpoint/2018/8/main">
  <p188:cm id="{D4AA4924-3947-3243-86A3-1ACAFC352EC5}" authorId="{7ACB6A81-496C-FE4F-24D4-23C916F49121}" created="2023-06-23T16:27:25.233">
    <pc:sldMkLst xmlns:pc="http://schemas.microsoft.com/office/powerpoint/2013/main/command">
      <pc:docMk/>
      <pc:sldMk cId="3661688734" sldId="2147468909"/>
    </pc:sldMkLst>
    <p188:txBody>
      <a:bodyPr/>
      <a:lstStyle/>
      <a:p>
        <a:r>
          <a:rPr lang="en-US"/>
          <a:t>updated everything on this slide using similar layout of 2 different slides from 201 pro forma deck compiled into single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BCEC9-4E12-4DE0-9C59-E98F7404BB93}"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FBD3C-BC9A-4E73-BA44-6EE7C40E53AC}" type="slidenum">
              <a:rPr lang="en-US" smtClean="0"/>
              <a:t>‹#›</a:t>
            </a:fld>
            <a:endParaRPr lang="en-US"/>
          </a:p>
        </p:txBody>
      </p:sp>
    </p:spTree>
    <p:extLst>
      <p:ext uri="{BB962C8B-B14F-4D97-AF65-F5344CB8AC3E}">
        <p14:creationId xmlns:p14="http://schemas.microsoft.com/office/powerpoint/2010/main" val="2233317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4101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1"/>
        <p:cNvGrpSpPr/>
        <p:nvPr/>
      </p:nvGrpSpPr>
      <p:grpSpPr>
        <a:xfrm>
          <a:off x="0" y="0"/>
          <a:ext cx="0" cy="0"/>
          <a:chOff x="0" y="0"/>
          <a:chExt cx="0" cy="0"/>
        </a:xfrm>
      </p:grpSpPr>
      <p:sp>
        <p:nvSpPr>
          <p:cNvPr id="8432" name="Google Shape;8432;p222:notes"/>
          <p:cNvSpPr>
            <a:spLocks noGrp="1" noRot="1" noChangeAspect="1"/>
          </p:cNvSpPr>
          <p:nvPr>
            <p:ph type="sldImg" idx="2"/>
          </p:nvPr>
        </p:nvSpPr>
        <p:spPr>
          <a:xfrm>
            <a:off x="423863" y="704850"/>
            <a:ext cx="6254750" cy="35194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3" name="Google Shape;8433;p222:notes"/>
          <p:cNvSpPr txBox="1">
            <a:spLocks noGrp="1"/>
          </p:cNvSpPr>
          <p:nvPr>
            <p:ph type="body" idx="1"/>
          </p:nvPr>
        </p:nvSpPr>
        <p:spPr>
          <a:xfrm>
            <a:off x="710248" y="4459526"/>
            <a:ext cx="5681980" cy="4224814"/>
          </a:xfrm>
          <a:prstGeom prst="rect">
            <a:avLst/>
          </a:prstGeom>
          <a:noFill/>
          <a:ln>
            <a:noFill/>
          </a:ln>
        </p:spPr>
        <p:txBody>
          <a:bodyPr spcFirstLastPara="1" wrap="square" lIns="94225" tIns="47100" rIns="94225" bIns="47100" anchor="t" anchorCtr="0">
            <a:normAutofit/>
          </a:bodyPr>
          <a:lstStyle/>
          <a:p>
            <a:pPr algn="l"/>
            <a:r>
              <a:rPr lang="en-US" b="0" i="0" dirty="0">
                <a:solidFill>
                  <a:srgbClr val="374151"/>
                </a:solidFill>
                <a:effectLst/>
                <a:latin typeface="Söhne"/>
              </a:rPr>
              <a:t>Let's dive into the remarkable success story of Vodacom, powered by UiPath's support in their enterprise-wide citizen developer program.</a:t>
            </a:r>
          </a:p>
          <a:p>
            <a:pPr algn="l"/>
            <a:r>
              <a:rPr lang="en-US" b="0" i="0" dirty="0">
                <a:solidFill>
                  <a:srgbClr val="374151"/>
                </a:solidFill>
                <a:effectLst/>
                <a:latin typeface="Söhne"/>
              </a:rPr>
              <a:t>With UiPath's assistance, Vodacom embarked on an enterprise-wide citizen developer program that has yielded impressive results. They've successfully deployed over 400 robots across five countries, spanning every vertical in Vodacom's business, from customer care to finance, technology, network, compliance, and consumer enterprise.</a:t>
            </a:r>
          </a:p>
          <a:p>
            <a:pPr algn="l"/>
            <a:r>
              <a:rPr lang="en-US" b="0" i="0" dirty="0">
                <a:solidFill>
                  <a:srgbClr val="374151"/>
                </a:solidFill>
                <a:effectLst/>
                <a:latin typeface="Söhne"/>
              </a:rPr>
              <a:t>Vodacom's teams have harnessed the power of Machine Learning (ML) and automation, empowering them to be more productive than ever before. This combination of technologies has led to what Vodacom describes as "human-centered intelligent automation."</a:t>
            </a:r>
          </a:p>
          <a:p>
            <a:pPr algn="l"/>
            <a:r>
              <a:rPr lang="en-US" b="0" i="0" dirty="0">
                <a:solidFill>
                  <a:srgbClr val="374151"/>
                </a:solidFill>
                <a:effectLst/>
                <a:latin typeface="Söhne"/>
              </a:rPr>
              <a:t>One of the program's remarkable outcomes is the proactive identification of potential problems before they impact customers. This proactive approach has resulted in fewer calls to customer care centers and reduced churn across Vodacom’s network.</a:t>
            </a:r>
          </a:p>
          <a:p>
            <a:pPr algn="l"/>
            <a:r>
              <a:rPr lang="en-US" b="0" i="0" dirty="0">
                <a:solidFill>
                  <a:srgbClr val="374151"/>
                </a:solidFill>
                <a:effectLst/>
                <a:latin typeface="Söhne"/>
              </a:rPr>
              <a:t>Over the course of four years, Vodacom has successfully deployed a total of 400 robots across five different countries. This expansive deployment showcases the scalability and impact of UiPath's automation solutions.</a:t>
            </a:r>
          </a:p>
          <a:p>
            <a:pPr algn="l"/>
            <a:r>
              <a:rPr lang="en-US" b="0" i="0" dirty="0">
                <a:solidFill>
                  <a:srgbClr val="374151"/>
                </a:solidFill>
                <a:effectLst/>
                <a:latin typeface="Söhne"/>
              </a:rPr>
              <a:t>Vodacom’s commitment to empowering its teams is evident in the preparation of 60 citizen developers. These individuals have acquired the skills and knowledge necessary to contribute to the automation journey, further solidifying Vodacom’s commitment to innovation.</a:t>
            </a:r>
          </a:p>
        </p:txBody>
      </p:sp>
      <p:sp>
        <p:nvSpPr>
          <p:cNvPr id="8434" name="Google Shape;8434;p222:notes"/>
          <p:cNvSpPr txBox="1">
            <a:spLocks noGrp="1"/>
          </p:cNvSpPr>
          <p:nvPr>
            <p:ph type="sldNum" idx="12"/>
          </p:nvPr>
        </p:nvSpPr>
        <p:spPr>
          <a:xfrm>
            <a:off x="4023092" y="8917422"/>
            <a:ext cx="3077739" cy="469424"/>
          </a:xfrm>
          <a:prstGeom prst="rect">
            <a:avLst/>
          </a:prstGeom>
          <a:noFill/>
          <a:ln>
            <a:noFill/>
          </a:ln>
        </p:spPr>
        <p:txBody>
          <a:bodyPr spcFirstLastPara="1" wrap="square" lIns="94225" tIns="47100" rIns="94225" bIns="47100" anchor="b"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4660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4"/>
        <p:cNvGrpSpPr/>
        <p:nvPr/>
      </p:nvGrpSpPr>
      <p:grpSpPr>
        <a:xfrm>
          <a:off x="0" y="0"/>
          <a:ext cx="0" cy="0"/>
          <a:chOff x="0" y="0"/>
          <a:chExt cx="0" cy="0"/>
        </a:xfrm>
      </p:grpSpPr>
      <p:sp>
        <p:nvSpPr>
          <p:cNvPr id="5705" name="Google Shape;5705;p131:notes"/>
          <p:cNvSpPr>
            <a:spLocks noGrp="1" noRot="1" noChangeAspect="1"/>
          </p:cNvSpPr>
          <p:nvPr>
            <p:ph type="sldImg" idx="2"/>
          </p:nvPr>
        </p:nvSpPr>
        <p:spPr>
          <a:xfrm>
            <a:off x="423863" y="704850"/>
            <a:ext cx="6254750" cy="35194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6" name="Google Shape;5706;p131:notes"/>
          <p:cNvSpPr txBox="1">
            <a:spLocks noGrp="1"/>
          </p:cNvSpPr>
          <p:nvPr>
            <p:ph type="body" idx="1"/>
          </p:nvPr>
        </p:nvSpPr>
        <p:spPr>
          <a:xfrm>
            <a:off x="710248" y="4459526"/>
            <a:ext cx="5681980" cy="4224814"/>
          </a:xfrm>
          <a:prstGeom prst="rect">
            <a:avLst/>
          </a:prstGeom>
          <a:noFill/>
          <a:ln>
            <a:noFill/>
          </a:ln>
        </p:spPr>
        <p:txBody>
          <a:bodyPr spcFirstLastPara="1" wrap="square" lIns="94225" tIns="47100" rIns="94225" bIns="47100" anchor="t" anchorCtr="0">
            <a:normAutofit/>
          </a:bodyPr>
          <a:lstStyle/>
          <a:p>
            <a:pPr algn="l"/>
            <a:r>
              <a:rPr lang="en-US" b="0" i="0" dirty="0">
                <a:solidFill>
                  <a:srgbClr val="374151"/>
                </a:solidFill>
                <a:effectLst/>
                <a:latin typeface="Söhne"/>
              </a:rPr>
              <a:t>Let's delve into the impressive success story of </a:t>
            </a:r>
            <a:r>
              <a:rPr lang="en-US" b="0" i="0" dirty="0" err="1">
                <a:solidFill>
                  <a:srgbClr val="374151"/>
                </a:solidFill>
                <a:effectLst/>
                <a:latin typeface="Söhne"/>
              </a:rPr>
              <a:t>Carglass</a:t>
            </a:r>
            <a:r>
              <a:rPr lang="en-US" b="0" i="0" dirty="0">
                <a:solidFill>
                  <a:srgbClr val="374151"/>
                </a:solidFill>
                <a:effectLst/>
                <a:latin typeface="Söhne"/>
              </a:rPr>
              <a:t>, where UiPath played a pivotal role in transforming their operations.</a:t>
            </a:r>
          </a:p>
          <a:p>
            <a:pPr algn="l"/>
            <a:r>
              <a:rPr lang="en-US" b="0" i="0" dirty="0" err="1">
                <a:solidFill>
                  <a:srgbClr val="374151"/>
                </a:solidFill>
                <a:effectLst/>
                <a:latin typeface="Söhne"/>
              </a:rPr>
              <a:t>Carglass</a:t>
            </a:r>
            <a:r>
              <a:rPr lang="en-US" b="0" i="0" dirty="0">
                <a:solidFill>
                  <a:srgbClr val="374151"/>
                </a:solidFill>
                <a:effectLst/>
                <a:latin typeface="Söhne"/>
              </a:rPr>
              <a:t> initiated their automation journey with the invoicing process, and the results were remarkable. In less than two weeks, they successfully automated the invoicing process, demonstrating the speed and efficiency of UiPath's automation solutions.</a:t>
            </a:r>
          </a:p>
          <a:p>
            <a:pPr algn="l"/>
            <a:r>
              <a:rPr lang="en-US" b="0" i="0" dirty="0">
                <a:solidFill>
                  <a:srgbClr val="374151"/>
                </a:solidFill>
                <a:effectLst/>
                <a:latin typeface="Söhne"/>
              </a:rPr>
              <a:t>Building on their initial success, Acme continued to leverage UiPath's capabilities. They now have a total of 200 automations in place, contributing to increased efficiency and productivity across their operations.</a:t>
            </a:r>
          </a:p>
          <a:p>
            <a:pPr algn="l"/>
            <a:r>
              <a:rPr lang="en-US" b="0" i="0" dirty="0">
                <a:solidFill>
                  <a:srgbClr val="374151"/>
                </a:solidFill>
                <a:effectLst/>
                <a:latin typeface="Söhne"/>
              </a:rPr>
              <a:t>Recognizing the need to offer agents a user-friendly interface for interacting with automations on-the-go, </a:t>
            </a:r>
            <a:r>
              <a:rPr lang="en-US" b="0" i="0" dirty="0" err="1">
                <a:solidFill>
                  <a:srgbClr val="374151"/>
                </a:solidFill>
                <a:effectLst/>
                <a:latin typeface="Söhne"/>
              </a:rPr>
              <a:t>Carglass</a:t>
            </a:r>
            <a:r>
              <a:rPr lang="en-US" b="0" i="0" dirty="0">
                <a:solidFill>
                  <a:srgbClr val="374151"/>
                </a:solidFill>
                <a:effectLst/>
                <a:latin typeface="Söhne"/>
              </a:rPr>
              <a:t> turned to UiPath Apps. With the low-code platform for building elegant automation-powered interfaces, they developed three highly useful apps.</a:t>
            </a:r>
          </a:p>
          <a:p>
            <a:pPr algn="l"/>
            <a:r>
              <a:rPr lang="en-US" b="0" i="0" dirty="0" err="1">
                <a:solidFill>
                  <a:srgbClr val="374151"/>
                </a:solidFill>
                <a:effectLst/>
                <a:latin typeface="Söhne"/>
              </a:rPr>
              <a:t>Carglass’s</a:t>
            </a:r>
            <a:r>
              <a:rPr lang="en-US" b="0" i="0" dirty="0">
                <a:solidFill>
                  <a:srgbClr val="374151"/>
                </a:solidFill>
                <a:effectLst/>
                <a:latin typeface="Söhne"/>
              </a:rPr>
              <a:t> administrative employees were spending two hours a day manually correcting data input. Thanks to UiPath Apps, this time-consuming task has been dramatically reduced to just 20 minutes a day, freeing up valuable resources.</a:t>
            </a:r>
          </a:p>
          <a:p>
            <a:pPr algn="l"/>
            <a:r>
              <a:rPr lang="en-US" b="0" i="0" dirty="0">
                <a:solidFill>
                  <a:srgbClr val="374151"/>
                </a:solidFill>
                <a:effectLst/>
                <a:latin typeface="Söhne"/>
              </a:rPr>
              <a:t>Technicians now have a simplified interface, making it easier for them to sell additional products during repairs. This not only benefits the technicians but also contributes to increased revenue opportunities for </a:t>
            </a:r>
            <a:r>
              <a:rPr lang="en-US" b="0" i="0" dirty="0" err="1">
                <a:solidFill>
                  <a:srgbClr val="374151"/>
                </a:solidFill>
                <a:effectLst/>
                <a:latin typeface="Söhne"/>
              </a:rPr>
              <a:t>Carglass</a:t>
            </a:r>
            <a:r>
              <a:rPr lang="en-US" b="0" i="0" dirty="0">
                <a:solidFill>
                  <a:srgbClr val="374151"/>
                </a:solidFill>
                <a:effectLst/>
                <a:latin typeface="Söhne"/>
              </a:rPr>
              <a:t>.</a:t>
            </a:r>
          </a:p>
          <a:p>
            <a:pPr algn="l"/>
            <a:r>
              <a:rPr lang="en-US" b="0" i="0" dirty="0" err="1">
                <a:solidFill>
                  <a:srgbClr val="374151"/>
                </a:solidFill>
                <a:effectLst/>
                <a:latin typeface="Söhne"/>
              </a:rPr>
              <a:t>Carglass's</a:t>
            </a:r>
            <a:r>
              <a:rPr lang="en-US" b="0" i="0" dirty="0">
                <a:solidFill>
                  <a:srgbClr val="374151"/>
                </a:solidFill>
                <a:effectLst/>
                <a:latin typeface="Söhne"/>
              </a:rPr>
              <a:t> automation journey has enabled the equivalent of 25 full-time employees (FTEs) to focus on more strategic tasks. This is a testament to the transformative power of automation.</a:t>
            </a:r>
          </a:p>
          <a:p>
            <a:pPr algn="l"/>
            <a:r>
              <a:rPr lang="en-US" b="0" i="0" dirty="0">
                <a:solidFill>
                  <a:srgbClr val="374151"/>
                </a:solidFill>
                <a:effectLst/>
                <a:latin typeface="Söhne"/>
              </a:rPr>
              <a:t>An astounding 99% of technicians reported a positive experience with UiPath Apps. This high satisfaction rate reflects the user-friendly and impactful nature of the solution.</a:t>
            </a:r>
          </a:p>
        </p:txBody>
      </p:sp>
      <p:sp>
        <p:nvSpPr>
          <p:cNvPr id="5707" name="Google Shape;5707;p131:notes"/>
          <p:cNvSpPr txBox="1">
            <a:spLocks noGrp="1"/>
          </p:cNvSpPr>
          <p:nvPr>
            <p:ph type="sldNum" idx="12"/>
          </p:nvPr>
        </p:nvSpPr>
        <p:spPr>
          <a:xfrm>
            <a:off x="4023092" y="8917422"/>
            <a:ext cx="3077739" cy="469424"/>
          </a:xfrm>
          <a:prstGeom prst="rect">
            <a:avLst/>
          </a:prstGeom>
          <a:noFill/>
          <a:ln>
            <a:noFill/>
          </a:ln>
        </p:spPr>
        <p:txBody>
          <a:bodyPr spcFirstLastPara="1" wrap="square" lIns="94225" tIns="47100" rIns="94225" bIns="47100" anchor="b"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263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the pursuit of profitable growth, cost transformation, enhanced employee engagement, and improved patient experiences, businesses face a monumental challenge. Operating more efficiently and innovating effectively requires more than just intention—it demands a seamless integration of processes across your business applications and the work performed by your teams.</a:t>
            </a:r>
          </a:p>
          <a:p>
            <a:pPr algn="l"/>
            <a:r>
              <a:rPr lang="en-US" b="0" i="0" dirty="0">
                <a:solidFill>
                  <a:srgbClr val="374151"/>
                </a:solidFill>
                <a:effectLst/>
                <a:latin typeface="Söhne"/>
              </a:rPr>
              <a:t>Enter the UiPath Business Automation Platform—an AI-powered solution designed to make your transformation aspirations a reality. This comprehensive, healthcare enterprise-ready platform is engineered to connect your people, streamline your processes, and integrate seamlessly with your applications. The result? The ability to swiftly implement process changes that lead to genuine transformation.</a:t>
            </a:r>
          </a:p>
          <a:p>
            <a:pPr algn="l"/>
            <a:r>
              <a:rPr lang="en-US" b="0" i="0" dirty="0">
                <a:solidFill>
                  <a:srgbClr val="374151"/>
                </a:solidFill>
                <a:effectLst/>
                <a:latin typeface="Söhne"/>
              </a:rPr>
              <a:t>The heart of UiPath's platform lies in its capacity to connect your people, your processes, and your applications. By creating this cohesive ecosystem, you gain the capability to drive meaningful change across your organization quickly and efficiently.</a:t>
            </a:r>
          </a:p>
          <a:p>
            <a:pPr algn="l"/>
            <a:r>
              <a:rPr lang="en-US" b="0" i="0" dirty="0">
                <a:solidFill>
                  <a:srgbClr val="374151"/>
                </a:solidFill>
                <a:effectLst/>
                <a:latin typeface="Söhne"/>
              </a:rPr>
              <a:t>The ultimate goal is not just change but true transformation. UiPath's platform empowers you to implement these transformative changes swiftly, fostering an environment where growth, cost-efficiency, employee engagement, and patient experiences can thrive.</a:t>
            </a:r>
          </a:p>
          <a:p>
            <a:pPr algn="l"/>
            <a:r>
              <a:rPr lang="en-US" b="0" i="0" dirty="0">
                <a:solidFill>
                  <a:srgbClr val="374151"/>
                </a:solidFill>
                <a:effectLst/>
                <a:latin typeface="Söhne"/>
              </a:rPr>
              <a:t>The path to transformation is a journey worth undertaking, and the UiPath Business Automation Platform is your steadfast partner along the way. It's not just about realizing the potential for change; it's about making that potential a reality.</a:t>
            </a:r>
          </a:p>
          <a:p>
            <a:pPr algn="l"/>
            <a:r>
              <a:rPr lang="en-US" b="0" i="0" dirty="0">
                <a:solidFill>
                  <a:srgbClr val="374151"/>
                </a:solidFill>
                <a:effectLst/>
                <a:latin typeface="Söhne"/>
              </a:rPr>
              <a:t>In summary, UiPath's platform is the catalyst for propelling your organization toward profitable growth, cost optimization, enhanced employee engagement, and superior patient experiences. It's the key to turning your transformative aspirations into tangible achievements, quickly and efficiently.</a:t>
            </a:r>
          </a:p>
          <a:p>
            <a:pPr algn="l"/>
            <a:r>
              <a:rPr lang="en-US" b="0" i="0" dirty="0">
                <a:solidFill>
                  <a:srgbClr val="374151"/>
                </a:solidFill>
                <a:effectLst/>
                <a:latin typeface="Söhne"/>
              </a:rPr>
              <a:t>Let's embark on this journey together and unlock the full potential of your organization's transformation.</a:t>
            </a:r>
          </a:p>
        </p:txBody>
      </p:sp>
      <p:sp>
        <p:nvSpPr>
          <p:cNvPr id="4" name="Slide Number Placeholder 3"/>
          <p:cNvSpPr>
            <a:spLocks noGrp="1"/>
          </p:cNvSpPr>
          <p:nvPr>
            <p:ph type="sldNum" sz="quarter" idx="5"/>
          </p:nvPr>
        </p:nvSpPr>
        <p:spPr/>
        <p:txBody>
          <a:bodyPr/>
          <a:lstStyle/>
          <a:p>
            <a:fld id="{83F9BC19-04B2-41C5-90A2-AC887F0E6C9F}" type="slidenum">
              <a:rPr lang="en-US" smtClean="0"/>
              <a:t>12</a:t>
            </a:fld>
            <a:endParaRPr lang="en-US"/>
          </a:p>
        </p:txBody>
      </p:sp>
    </p:spTree>
    <p:extLst>
      <p:ext uri="{BB962C8B-B14F-4D97-AF65-F5344CB8AC3E}">
        <p14:creationId xmlns:p14="http://schemas.microsoft.com/office/powerpoint/2010/main" val="2058498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Today, we'll delve into the telecom industry—a sector marked by relentless cost pressures and shrinking margins. As C-level executives navigate a delicate balancing act involving strategy, operations, employee engagement, and digital transformation, they face the complexity of compounding processes driven by a growing number of applications, heightened compliance, and sustainability demands.</a:t>
            </a:r>
          </a:p>
          <a:p>
            <a:r>
              <a:rPr lang="en-US" b="0" i="0" dirty="0">
                <a:solidFill>
                  <a:srgbClr val="374151"/>
                </a:solidFill>
                <a:effectLst/>
                <a:latin typeface="Söhne"/>
              </a:rPr>
              <a:t>Amidst these challenges, employees find themselves yearning for increased productivity and empowerment, despite facing regular headcount reductions and being immersed in mundane, lower-value tasks. Additionally, the industry grapples with stagnant or declining revenues and customer expectations that demand quick issue resolution and superior service.</a:t>
            </a:r>
          </a:p>
          <a:p>
            <a:r>
              <a:rPr lang="en-US" b="0" i="0" dirty="0">
                <a:solidFill>
                  <a:srgbClr val="374151"/>
                </a:solidFill>
                <a:effectLst/>
                <a:latin typeface="Söhne"/>
              </a:rPr>
              <a:t>It's within this landscape that UiPath steps in. With our market-leading, AI-powered business automation platform, we aim to alleviate the administrative burdens placed on employees and enhance the customer experience. We believe that by embracing automation, the telecom industry can not only tackle its current challenges but also unlock new opportunities for growth and transformation.</a:t>
            </a:r>
            <a:endParaRPr lang="en-US" dirty="0">
              <a:cs typeface="Calibri" panose="020F0502020204030204"/>
            </a:endParaRPr>
          </a:p>
          <a:p>
            <a:endParaRPr lang="en-US" dirty="0">
              <a:cs typeface="Calibri" panose="020F0502020204030204"/>
            </a:endParaRPr>
          </a:p>
          <a:p>
            <a:pPr marL="285750" indent="-285750">
              <a:buFont typeface="Arial,Sans-Serif"/>
              <a:buChar char="•"/>
            </a:pPr>
            <a:endParaRPr lang="en-US" dirty="0"/>
          </a:p>
          <a:p>
            <a:r>
              <a:rPr lang="en-US" dirty="0"/>
              <a:t> </a:t>
            </a:r>
          </a:p>
          <a:p>
            <a:r>
              <a:rPr lang="en-US" dirty="0"/>
              <a:t> </a:t>
            </a:r>
          </a:p>
          <a:p>
            <a:endParaRPr lang="en-US" dirty="0"/>
          </a:p>
          <a:p>
            <a:endParaRPr lang="en-US" b="1"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DAE45-62AD-42EF-8849-F1EF1F51BF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5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Now that we've discussed the challenges, let's explore the exciting opportunities for automation within the telecom industry. Our experts have identified four key business areas where automation can deliver significant value, allowing you to start or continue your automation journey.</a:t>
            </a:r>
          </a:p>
          <a:p>
            <a:r>
              <a:rPr lang="en-US" b="0" i="0" dirty="0">
                <a:solidFill>
                  <a:srgbClr val="374151"/>
                </a:solidFill>
                <a:effectLst/>
                <a:latin typeface="Söhne"/>
              </a:rPr>
              <a:t>First, let's focus on customer experience. We're here to help you provide swift resolutions and personalized care to your customers. Imagine supporting your agents and customer-facing teams with robots that can simultaneously access multiple systems, delivering crucial information to resolve customer issues at the very first point of contact.</a:t>
            </a:r>
          </a:p>
          <a:p>
            <a:r>
              <a:rPr lang="en-US" b="0" i="0" dirty="0">
                <a:solidFill>
                  <a:srgbClr val="374151"/>
                </a:solidFill>
                <a:effectLst/>
                <a:latin typeface="Söhne"/>
              </a:rPr>
              <a:t>Next up is service delivery. We empower you to facilitate accurate and faster order management and provisioning. Our robots are capable of swiftly entering customer order data into multiple systems, streamlining the entire process for efficiency and accuracy.</a:t>
            </a:r>
          </a:p>
          <a:p>
            <a:r>
              <a:rPr lang="en-US" b="0" i="0" dirty="0">
                <a:solidFill>
                  <a:srgbClr val="374151"/>
                </a:solidFill>
                <a:effectLst/>
                <a:latin typeface="Söhne"/>
              </a:rPr>
              <a:t>Moving on to field technician efficiency. We understand the importance of higher employee engagement and increased productivity. Our robots support technicians by gathering and downloading customer information required for their jobs upon arrival. They also seamlessly update information in various apps, including billing systems, ensuring a smoother workflow.</a:t>
            </a:r>
          </a:p>
          <a:p>
            <a:pPr algn="l"/>
            <a:r>
              <a:rPr lang="en-US" b="0" i="0" dirty="0">
                <a:solidFill>
                  <a:srgbClr val="000000"/>
                </a:solidFill>
                <a:effectLst/>
                <a:latin typeface="Söhne"/>
              </a:rPr>
              <a:t>Lastly, let's talk about migration and testing. Our automation solutions enable you to improve efficiency significantly. By adopting robots for data migration, you can reduce testing time by up to 80%, making complex migrations more manageable and less time-consuming.</a:t>
            </a:r>
          </a:p>
          <a:p>
            <a:pPr algn="l"/>
            <a:endParaRPr lang="en-US" b="0" i="0" dirty="0">
              <a:solidFill>
                <a:srgbClr val="000000"/>
              </a:solidFill>
              <a:effectLst/>
              <a:latin typeface="Söhne"/>
            </a:endParaRPr>
          </a:p>
          <a:p>
            <a:pPr algn="l"/>
            <a:r>
              <a:rPr lang="en-US" b="0" i="0" dirty="0">
                <a:solidFill>
                  <a:srgbClr val="000000"/>
                </a:solidFill>
                <a:effectLst/>
                <a:latin typeface="Söhne"/>
              </a:rPr>
              <a:t>In summary, these are the four key business areas where UiPath can help you drive automation and unlock substantial value within the telecom industry. Whether it's enhancing customer experience, streamlining service delivery, optimizing field technician operations, or expediting migrations and testing, we're here to support your automation journey every step of the way.</a:t>
            </a:r>
            <a:br>
              <a:rPr lang="en-US" b="0" i="0" dirty="0">
                <a:solidFill>
                  <a:srgbClr val="000000"/>
                </a:solidFill>
                <a:effectLst/>
                <a:latin typeface="Söhne"/>
              </a:rPr>
            </a:br>
            <a:endParaRPr lang="en-US" dirty="0">
              <a:cs typeface="Calibri"/>
            </a:endParaRPr>
          </a:p>
        </p:txBody>
      </p:sp>
      <p:sp>
        <p:nvSpPr>
          <p:cNvPr id="4" name="Slide Number Placeholder 3"/>
          <p:cNvSpPr>
            <a:spLocks noGrp="1"/>
          </p:cNvSpPr>
          <p:nvPr>
            <p:ph type="sldNum" sz="quarter" idx="5"/>
          </p:nvPr>
        </p:nvSpPr>
        <p:spPr/>
        <p:txBody>
          <a:bodyPr/>
          <a:lstStyle/>
          <a:p>
            <a:fld id="{D8FDAE45-62AD-42EF-8849-F1EF1F51BF3F}" type="slidenum">
              <a:rPr lang="en-US" smtClean="0"/>
              <a:t>3</a:t>
            </a:fld>
            <a:endParaRPr lang="en-US"/>
          </a:p>
        </p:txBody>
      </p:sp>
    </p:spTree>
    <p:extLst>
      <p:ext uri="{BB962C8B-B14F-4D97-AF65-F5344CB8AC3E}">
        <p14:creationId xmlns:p14="http://schemas.microsoft.com/office/powerpoint/2010/main" val="185526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00"/>
              </a:spcBef>
              <a:buClr>
                <a:srgbClr val="000000"/>
              </a:buClr>
            </a:pPr>
            <a:r>
              <a:rPr lang="en-US" b="0" i="0" dirty="0">
                <a:solidFill>
                  <a:srgbClr val="374151"/>
                </a:solidFill>
                <a:effectLst/>
                <a:latin typeface="Söhne"/>
              </a:rPr>
              <a:t>In today's telecom landscape, consumers expect nothing less than a seamless, frictionless experience. That's where AI-powered business automation steps in, helping telecoms achieve remarkable improvements in customer service and satisfaction.</a:t>
            </a:r>
          </a:p>
          <a:p>
            <a:pPr>
              <a:spcBef>
                <a:spcPts val="300"/>
              </a:spcBef>
              <a:buClr>
                <a:srgbClr val="000000"/>
              </a:buClr>
            </a:pPr>
            <a:r>
              <a:rPr lang="en-US" b="0" i="0" dirty="0">
                <a:solidFill>
                  <a:srgbClr val="374151"/>
                </a:solidFill>
                <a:effectLst/>
                <a:latin typeface="Söhne"/>
              </a:rPr>
              <a:t>Our automation solutions enable first-point resolution, ensuring that customer issues are addressed comprehensively and swiftly during their initial contact with your support team.</a:t>
            </a:r>
          </a:p>
          <a:p>
            <a:pPr>
              <a:spcBef>
                <a:spcPts val="300"/>
              </a:spcBef>
              <a:buClr>
                <a:srgbClr val="000000"/>
              </a:buClr>
            </a:pPr>
            <a:r>
              <a:rPr lang="en-US" b="0" i="0" dirty="0">
                <a:solidFill>
                  <a:srgbClr val="374151"/>
                </a:solidFill>
                <a:effectLst/>
                <a:latin typeface="Söhne"/>
              </a:rPr>
              <a:t>We help telecoms understand customers at risk of churn and prioritize issue resolution. By proactively identifying and addressing potential concerns, you can retain more customers and reduce churn rates.</a:t>
            </a:r>
          </a:p>
          <a:p>
            <a:pPr>
              <a:spcBef>
                <a:spcPts val="300"/>
              </a:spcBef>
              <a:buClr>
                <a:srgbClr val="000000"/>
              </a:buClr>
            </a:pPr>
            <a:r>
              <a:rPr lang="en-US" b="0" i="0" dirty="0">
                <a:solidFill>
                  <a:srgbClr val="374151"/>
                </a:solidFill>
                <a:effectLst/>
                <a:latin typeface="Söhne"/>
              </a:rPr>
              <a:t>Our automation solutions offer consistent and efficient onboarding and offboarding processes for both agents and customers, ensuring a seamless experience.</a:t>
            </a:r>
          </a:p>
          <a:p>
            <a:pPr>
              <a:spcBef>
                <a:spcPts val="300"/>
              </a:spcBef>
              <a:buClr>
                <a:srgbClr val="000000"/>
              </a:buClr>
            </a:pPr>
            <a:r>
              <a:rPr lang="en-US" b="0" i="0" dirty="0">
                <a:solidFill>
                  <a:srgbClr val="374151"/>
                </a:solidFill>
                <a:effectLst/>
                <a:latin typeface="Söhne"/>
              </a:rPr>
              <a:t>You can customize ongoing agent training programs, ensuring that your team is always equipped with the latest knowledge and skills to serve customers effectively.</a:t>
            </a:r>
          </a:p>
          <a:p>
            <a:pPr>
              <a:spcBef>
                <a:spcPts val="300"/>
              </a:spcBef>
              <a:buClr>
                <a:srgbClr val="000000"/>
              </a:buClr>
            </a:pPr>
            <a:r>
              <a:rPr lang="en-US" b="0" i="0" dirty="0">
                <a:solidFill>
                  <a:srgbClr val="374151"/>
                </a:solidFill>
                <a:effectLst/>
                <a:latin typeface="Söhne"/>
              </a:rPr>
              <a:t>Our automation tools provide automated scripts to assist agents during customer calls, enhancing their ability to provide accurate and efficient support.</a:t>
            </a:r>
          </a:p>
          <a:p>
            <a:pPr>
              <a:spcBef>
                <a:spcPts val="300"/>
              </a:spcBef>
              <a:buClr>
                <a:srgbClr val="000000"/>
              </a:buClr>
            </a:pPr>
            <a:r>
              <a:rPr lang="en-US" b="0" i="0" dirty="0">
                <a:solidFill>
                  <a:srgbClr val="374151"/>
                </a:solidFill>
                <a:effectLst/>
                <a:latin typeface="Söhne"/>
              </a:rPr>
              <a:t>Our AI systems understand the context of incoming complaints and queries, analyzing customer sentiment in real time. Robots then triage issues, respond to customers, update your CRM, or route exceptions to subject matter experts.</a:t>
            </a:r>
            <a:endParaRPr lang="en-US" dirty="0">
              <a:latin typeface="Arial"/>
              <a:cs typeface="Arial"/>
            </a:endParaRPr>
          </a:p>
        </p:txBody>
      </p:sp>
      <p:sp>
        <p:nvSpPr>
          <p:cNvPr id="4" name="Slide Number Placeholder 3"/>
          <p:cNvSpPr>
            <a:spLocks noGrp="1"/>
          </p:cNvSpPr>
          <p:nvPr>
            <p:ph type="sldNum" sz="quarter" idx="5"/>
          </p:nvPr>
        </p:nvSpPr>
        <p:spPr/>
        <p:txBody>
          <a:bodyPr/>
          <a:lstStyle/>
          <a:p>
            <a:fld id="{D8FDAE45-62AD-42EF-8849-F1EF1F51BF3F}" type="slidenum">
              <a:rPr lang="en-US" smtClean="0"/>
              <a:t>4</a:t>
            </a:fld>
            <a:endParaRPr lang="en-US"/>
          </a:p>
        </p:txBody>
      </p:sp>
    </p:spTree>
    <p:extLst>
      <p:ext uri="{BB962C8B-B14F-4D97-AF65-F5344CB8AC3E}">
        <p14:creationId xmlns:p14="http://schemas.microsoft.com/office/powerpoint/2010/main" val="1019021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the telecom contact center, dedicated agents play a crucial role in addressing telecommunications-related issues, ranging from network outages to service plan management. They ensure swift issue resolution by logging service tickets and providing top-notch customer support.</a:t>
            </a:r>
          </a:p>
          <a:p>
            <a:pPr algn="l"/>
            <a:br>
              <a:rPr lang="en-US" b="0" i="0" dirty="0">
                <a:solidFill>
                  <a:srgbClr val="374151"/>
                </a:solidFill>
                <a:effectLst/>
                <a:latin typeface="Söhne"/>
              </a:rPr>
            </a:br>
            <a:r>
              <a:rPr lang="en-US" b="0" i="0" dirty="0">
                <a:solidFill>
                  <a:srgbClr val="374151"/>
                </a:solidFill>
                <a:effectLst/>
                <a:latin typeface="Söhne"/>
              </a:rPr>
              <a:t>Manual handling of repetitive tasks can lead to increased operational costs. The need for more labor hours, particularly for routine tasks, can strain operational budgets.</a:t>
            </a:r>
          </a:p>
          <a:p>
            <a:pPr algn="l"/>
            <a:r>
              <a:rPr lang="en-US" b="0" i="0" dirty="0">
                <a:solidFill>
                  <a:srgbClr val="374151"/>
                </a:solidFill>
                <a:effectLst/>
                <a:latin typeface="Söhne"/>
              </a:rPr>
              <a:t>Customer satisfaction can take a hit when manual processes result in errors or extended handling times. A dissatisfied customer base can lead to customer churn and negative impacts on the brand.</a:t>
            </a:r>
          </a:p>
          <a:p>
            <a:pPr algn="l"/>
            <a:r>
              <a:rPr lang="en-US" b="0" i="0" dirty="0">
                <a:solidFill>
                  <a:srgbClr val="374151"/>
                </a:solidFill>
                <a:effectLst/>
                <a:latin typeface="Söhne"/>
              </a:rPr>
              <a:t>Lengthy Average Handle Times (AHT) can contribute to a backlog of unresolved customer issues. This backlog can further reduce customer satisfaction and hinder the ability to address new inquiries promptly.</a:t>
            </a:r>
          </a:p>
          <a:p>
            <a:pPr algn="l"/>
            <a:r>
              <a:rPr lang="en-US" b="0" i="0" dirty="0">
                <a:solidFill>
                  <a:srgbClr val="374151"/>
                </a:solidFill>
                <a:effectLst/>
                <a:latin typeface="Söhne"/>
              </a:rPr>
              <a:t>Inefficiencies, errors, and increased operational costs are at the forefront of the challenges faced by telecom contact centers. Additionally, employee morale can suffer when they are burdened with repetitive tasks. These challenges emphasize the need for automation to enhance operational efficiency and customer service quality.</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421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Now, let's explore how UiPath addresses the challenges faced by telecom contact centers and how our solution can transform operations.</a:t>
            </a:r>
            <a:br>
              <a:rPr lang="en-US" b="0" i="0" dirty="0">
                <a:solidFill>
                  <a:srgbClr val="374151"/>
                </a:solidFill>
                <a:effectLst/>
                <a:latin typeface="Söhne"/>
              </a:rPr>
            </a:br>
            <a:r>
              <a:rPr lang="en-US" b="0" i="0" dirty="0">
                <a:solidFill>
                  <a:srgbClr val="374151"/>
                </a:solidFill>
                <a:effectLst/>
                <a:latin typeface="Söhne"/>
              </a:rPr>
              <a:t>UiPath Real-time Apps are designed to run automated repetitive tasks in real-time within the telecom contact center. These tasks encompass incident ticket creation, outage checks, router refresh, and more. By automating these processes, we significantly reduce manual effort, enhance efficiency, and free up valuable agent time.</a:t>
            </a:r>
          </a:p>
          <a:p>
            <a:r>
              <a:rPr lang="en-US" b="0" i="0" dirty="0">
                <a:solidFill>
                  <a:srgbClr val="374151"/>
                </a:solidFill>
                <a:effectLst/>
                <a:latin typeface="Söhne"/>
              </a:rPr>
              <a:t>Our solution offers a user-friendly interface tailored for agents. This intuitive UI empowers agents to initiate and monitor tasks in real time with ease. Agents can conveniently access results and updates directly within the application, streamlining their workflow.</a:t>
            </a:r>
          </a:p>
          <a:p>
            <a:r>
              <a:rPr lang="en-US" b="0" i="0" dirty="0">
                <a:solidFill>
                  <a:srgbClr val="374151"/>
                </a:solidFill>
                <a:effectLst/>
                <a:latin typeface="Söhne"/>
              </a:rPr>
              <a:t>One of the key advantages of UiPath's Real-time Apps is the ability to trigger automated tasks on demand. This feature not only improves response times but also elevates the quality of customer service. It allows agents to focus on more complex issues while routine tasks are handled efficiently by automation.</a:t>
            </a:r>
          </a:p>
          <a:p>
            <a:endParaRPr lang="en-US" b="0" i="0" dirty="0">
              <a:solidFill>
                <a:srgbClr val="374151"/>
              </a:solidFill>
              <a:effectLst/>
              <a:latin typeface="Söhne"/>
            </a:endParaRPr>
          </a:p>
          <a:p>
            <a:r>
              <a:rPr lang="en-US" b="0" i="0" dirty="0">
                <a:solidFill>
                  <a:srgbClr val="374151"/>
                </a:solidFill>
                <a:effectLst/>
                <a:latin typeface="Söhne"/>
              </a:rPr>
              <a:t>So, what is the value of this solution for telecom contact centers?</a:t>
            </a:r>
          </a:p>
          <a:p>
            <a:pPr algn="l"/>
            <a:r>
              <a:rPr lang="en-US" b="0" i="0" dirty="0">
                <a:solidFill>
                  <a:srgbClr val="374151"/>
                </a:solidFill>
                <a:effectLst/>
                <a:latin typeface="Söhne"/>
              </a:rPr>
              <a:t>First and foremost, UiPath's Real-time Apps bring operational efficiency to the forefront. By automating repetitive tasks, telecom contact centers can achieve cost savings, reduce errors, and streamline processes for optimal performance.</a:t>
            </a:r>
          </a:p>
          <a:p>
            <a:pPr algn="l"/>
            <a:r>
              <a:rPr lang="en-US" b="0" i="0" dirty="0">
                <a:solidFill>
                  <a:srgbClr val="374151"/>
                </a:solidFill>
                <a:effectLst/>
                <a:latin typeface="Söhne"/>
              </a:rPr>
              <a:t>Enhanced customer service is a direct outcome of our solution. With automation handling routine tasks, agents can devote more time and attention to complex customer inquiries, resulting in improved customer satisfaction and loyalty.</a:t>
            </a:r>
          </a:p>
          <a:p>
            <a:pPr algn="l"/>
            <a:r>
              <a:rPr lang="en-US" b="0" i="0" dirty="0">
                <a:solidFill>
                  <a:srgbClr val="374151"/>
                </a:solidFill>
                <a:effectLst/>
                <a:latin typeface="Söhne"/>
              </a:rPr>
              <a:t>Scalability is a key advantage of our solution. As telecom contact centers grow and adapt to changing demands, UiPath's Real-time Apps can seamlessly scale to accommodate increased workloads, ensuring efficient operations even during periods of expansion.</a:t>
            </a:r>
          </a:p>
          <a:p>
            <a:pPr algn="l"/>
            <a:r>
              <a:rPr lang="en-US" b="0" i="0" dirty="0">
                <a:solidFill>
                  <a:srgbClr val="374151"/>
                </a:solidFill>
                <a:effectLst/>
                <a:latin typeface="Söhne"/>
              </a:rPr>
              <a:t>In summary, UiPath's solution for telecom contact centers not only automates tasks but also delivers tangible value. It enhances operational efficiency, elevates customer service, and offers scalability to meet evolving business needs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136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374151"/>
                </a:solidFill>
                <a:effectLst/>
                <a:latin typeface="Söhne"/>
              </a:rPr>
              <a:t>In this Demo scenario featuring a fictional company, our central character is Jane, a dedicated call center agent. During a standard customer interaction, Jane's primary tasks include gathering crucial user information and details about the raised issue. Subsequently, she proceeds to create a service ticket, marking the beginning of her efforts to address the customer's concerns.</a:t>
            </a:r>
          </a:p>
          <a:p>
            <a:pPr algn="l"/>
            <a:r>
              <a:rPr lang="en-US" sz="2800" b="0" i="0" dirty="0">
                <a:solidFill>
                  <a:srgbClr val="374151"/>
                </a:solidFill>
                <a:effectLst/>
                <a:latin typeface="Söhne"/>
              </a:rPr>
              <a:t>Throughout this process, Jane adeptly utilizes the various tools and systems at her disposal, all while maintaining an active conversation with the customer over the phone. Her goal is to efficiently and effectively resolve the issue, ensuring a seamless experience for the customer.</a:t>
            </a:r>
          </a:p>
          <a:p>
            <a:pPr algn="l"/>
            <a:r>
              <a:rPr lang="en-US" sz="2800" b="0" i="0" dirty="0">
                <a:solidFill>
                  <a:srgbClr val="374151"/>
                </a:solidFill>
                <a:effectLst/>
                <a:latin typeface="Söhne"/>
              </a:rPr>
              <a:t>Once the service ticket reaches its resolution stage, Jane has the flexibility to either update the ticket or conclude it, depending on whether the issue has been fully or partially resolved. Let’s see Jane making use of UiPath’s Agent Assistant in one of her customer Interactions</a:t>
            </a:r>
          </a:p>
        </p:txBody>
      </p:sp>
      <p:sp>
        <p:nvSpPr>
          <p:cNvPr id="4" name="Slide Number Placeholder 3"/>
          <p:cNvSpPr>
            <a:spLocks noGrp="1"/>
          </p:cNvSpPr>
          <p:nvPr>
            <p:ph type="sldNum" sz="quarter" idx="5"/>
          </p:nvPr>
        </p:nvSpPr>
        <p:spPr/>
        <p:txBody>
          <a:bodyPr/>
          <a:lstStyle/>
          <a:p>
            <a:fld id="{D28E246A-3AD7-4218-BE78-F2BE4247EBFC}" type="slidenum">
              <a:rPr lang="en-US" smtClean="0"/>
              <a:t>7</a:t>
            </a:fld>
            <a:endParaRPr lang="en-US"/>
          </a:p>
        </p:txBody>
      </p:sp>
    </p:spTree>
    <p:extLst>
      <p:ext uri="{BB962C8B-B14F-4D97-AF65-F5344CB8AC3E}">
        <p14:creationId xmlns:p14="http://schemas.microsoft.com/office/powerpoint/2010/main" val="148912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Jane initiates the customer interaction by clicking the "Next Caller" button, prompting the caller's details to appear on her screen. Behind the scenes, automation swiftly goes to work, seamlessly collecting all the necessary information. After that, as Jane engages with the customer to understand his issue, automation takes the proactive step of initiating a service ticket creation, recognizing it as Jane's primary task at this stage.</a:t>
            </a:r>
          </a:p>
          <a:p>
            <a:pPr algn="l"/>
            <a:r>
              <a:rPr lang="en-US" b="0" i="0" dirty="0">
                <a:solidFill>
                  <a:srgbClr val="374151"/>
                </a:solidFill>
                <a:effectLst/>
                <a:latin typeface="Söhne"/>
              </a:rPr>
              <a:t>During the conversation, the caller expresses the desire to activate roaming on their phone. Jane promptly addresses this request by clicking the "Toggle Roaming" button. The robot swiftly responds, toggling the roaming setting on the customer's device screen. Once the robot finishes its task, App screen gets updated with corresponding work note summarizing the action taken by the robot.</a:t>
            </a:r>
          </a:p>
          <a:p>
            <a:pPr algn="l"/>
            <a:r>
              <a:rPr lang="en-US" b="0" i="0" dirty="0">
                <a:solidFill>
                  <a:srgbClr val="374151"/>
                </a:solidFill>
                <a:effectLst/>
                <a:latin typeface="Söhne"/>
              </a:rPr>
              <a:t>Subsequently, the customer requests the removal of a specific data plan from their account, as it is no longer needed. Jane efficiently updates the App screen, and the robots immediately replicate these changes on the customer's settings.</a:t>
            </a:r>
          </a:p>
          <a:p>
            <a:pPr algn="l"/>
            <a:r>
              <a:rPr lang="en-US" b="0" i="0" dirty="0">
                <a:solidFill>
                  <a:srgbClr val="374151"/>
                </a:solidFill>
                <a:effectLst/>
                <a:latin typeface="Söhne"/>
              </a:rPr>
              <a:t>In a further display of efficiency, Jane suggests a more suitable plan to the customer during the call. The robots, adept at handling Jane’s tasks, gives her the time to explain the plan’s benefit to the customer. She swiftly modifies the plan, and the robots respond promptly by adjusting the customer's settings.</a:t>
            </a:r>
          </a:p>
          <a:p>
            <a:pPr algn="l"/>
            <a:r>
              <a:rPr lang="en-US" b="0" i="0" dirty="0">
                <a:solidFill>
                  <a:srgbClr val="374151"/>
                </a:solidFill>
                <a:effectLst/>
                <a:latin typeface="Söhne"/>
              </a:rPr>
              <a:t>Throughout these automated actions, each task performed by the robot generates a corresponding work note, ensuring a detailed record of the interaction.</a:t>
            </a:r>
          </a:p>
          <a:p>
            <a:pPr algn="l"/>
            <a:r>
              <a:rPr lang="en-US" b="0" i="0" dirty="0">
                <a:solidFill>
                  <a:srgbClr val="374151"/>
                </a:solidFill>
                <a:effectLst/>
                <a:latin typeface="Söhne"/>
              </a:rPr>
              <a:t>As Jane prepares to transition to the next caller, she efficiently closes the ticket. She sets the ticket status and resolution code with the appropriate values, and the attached work notes are seamlessly integrated into the ticket, preserving a comprehensive record of the interaction. Once the ticket is closed on the system, the same status is seen on the Apps screen by Jane. This means Jane can now complete the whole conversation with the customer without switching a single screen, Apps helps in bringing the power of multiple systems to a single app for Jane.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8073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With UiPath's Real-time Apps, we achieve an impressive 90% automation effort. This means that the majority of repetitive tasks are now handled seamlessly by automation, freeing up valuable agent time.</a:t>
            </a:r>
          </a:p>
          <a:p>
            <a:pPr algn="l"/>
            <a:r>
              <a:rPr lang="en-US" b="0" i="0" dirty="0">
                <a:solidFill>
                  <a:srgbClr val="374151"/>
                </a:solidFill>
                <a:effectLst/>
                <a:latin typeface="Söhne"/>
              </a:rPr>
              <a:t>We've witnessed a significant 60% reduction in Average Handle Time (AHT). This translates to shorter interactions with customers, all while achieving the same positive results.</a:t>
            </a:r>
          </a:p>
          <a:p>
            <a:pPr algn="l"/>
            <a:r>
              <a:rPr lang="en-US" b="0" i="0" dirty="0">
                <a:solidFill>
                  <a:srgbClr val="374151"/>
                </a:solidFill>
                <a:effectLst/>
                <a:latin typeface="Söhne"/>
              </a:rPr>
              <a:t>Our solution enables a remarkable 67% increase in call handling capacity. This means that customers experience less wait time and quicker issue resolution—an improvement that directly impacts customer satisfaction.</a:t>
            </a:r>
          </a:p>
          <a:p>
            <a:pPr algn="l"/>
            <a:r>
              <a:rPr lang="en-US" b="0" i="0" dirty="0">
                <a:solidFill>
                  <a:srgbClr val="374151"/>
                </a:solidFill>
                <a:effectLst/>
                <a:latin typeface="Söhne"/>
              </a:rPr>
              <a:t>Automation not only enhances productivity but also contributes to increased employee happiness. Agents can focus on more meaningful and engaging tasks, leading to higher job satisfaction.</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Calculations: Assuming 2000 calls per day and each customer interaction lasting for 15mins before automation. With 60% reduction in AHT (with 75% faster execution of repetitive tasks and taking into account stable human actions time).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9967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DAF349EE-15E0-4D63-402B-3D4B0E568C05}"/>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48E45662-DAF0-B5F7-2F10-FFA8038EF528}"/>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C571FA59-CA6F-590D-00FF-C401CE55EC67}"/>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5A064ED6-9387-324C-0004-695EF52C66D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B2C10D74-2933-36CD-BE03-671857424937}"/>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A907CC2B-8786-1E0C-9008-7A49526971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16" name="Picture 15" descr="A picture containing dark&#10;&#10;Description automatically generated">
            <a:extLst>
              <a:ext uri="{FF2B5EF4-FFF2-40B4-BE49-F238E27FC236}">
                <a16:creationId xmlns:a16="http://schemas.microsoft.com/office/drawing/2014/main" id="{C9B18B6F-DABA-200C-EADD-EA6C0999AC6B}"/>
              </a:ext>
            </a:extLst>
          </p:cNvPr>
          <p:cNvPicPr>
            <a:picLocks noChangeAspect="1"/>
          </p:cNvPicPr>
          <p:nvPr userDrawn="1"/>
        </p:nvPicPr>
        <p:blipFill>
          <a:blip r:embed="rId4"/>
          <a:stretch>
            <a:fillRect/>
          </a:stretch>
        </p:blipFill>
        <p:spPr>
          <a:xfrm>
            <a:off x="5598839" y="3020682"/>
            <a:ext cx="3070707" cy="2345068"/>
          </a:xfrm>
          <a:prstGeom prst="rect">
            <a:avLst/>
          </a:prstGeom>
        </p:spPr>
      </p:pic>
    </p:spTree>
    <p:extLst>
      <p:ext uri="{BB962C8B-B14F-4D97-AF65-F5344CB8AC3E}">
        <p14:creationId xmlns:p14="http://schemas.microsoft.com/office/powerpoint/2010/main" val="2425828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Custom">
    <p:bg>
      <p:bgPr>
        <a:solidFill>
          <a:schemeClr val="tx2"/>
        </a:solidFill>
        <a:effectLst/>
      </p:bgPr>
    </p:bg>
    <p:spTree>
      <p:nvGrpSpPr>
        <p:cNvPr id="1" name=""/>
        <p:cNvGrpSpPr/>
        <p:nvPr/>
      </p:nvGrpSpPr>
      <p:grpSpPr>
        <a:xfrm>
          <a:off x="0" y="0"/>
          <a:ext cx="0" cy="0"/>
          <a:chOff x="0" y="0"/>
          <a:chExt cx="0" cy="0"/>
        </a:xfrm>
      </p:grpSpPr>
      <p:pic>
        <p:nvPicPr>
          <p:cNvPr id="4" name="Picture 3" descr="A city with tall buildings&#10;&#10;Description automatically generated with low confidence">
            <a:extLst>
              <a:ext uri="{FF2B5EF4-FFF2-40B4-BE49-F238E27FC236}">
                <a16:creationId xmlns:a16="http://schemas.microsoft.com/office/drawing/2014/main" id="{8E48DAF5-37D0-9EF9-DA3A-E565939432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65" name="Text Placeholder 49">
            <a:extLst>
              <a:ext uri="{FF2B5EF4-FFF2-40B4-BE49-F238E27FC236}">
                <a16:creationId xmlns:a16="http://schemas.microsoft.com/office/drawing/2014/main" id="{18A4A4F2-9AB2-4B24-87E6-2B75F59E8506}"/>
              </a:ext>
            </a:extLst>
          </p:cNvPr>
          <p:cNvSpPr>
            <a:spLocks noGrp="1"/>
          </p:cNvSpPr>
          <p:nvPr>
            <p:ph type="body" sz="quarter" idx="17" hasCustomPrompt="1"/>
          </p:nvPr>
        </p:nvSpPr>
        <p:spPr>
          <a:xfrm>
            <a:off x="2781229" y="4315834"/>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hasCustomPrompt="1"/>
          </p:nvPr>
        </p:nvSpPr>
        <p:spPr>
          <a:xfrm>
            <a:off x="383072" y="2743205"/>
            <a:ext cx="5293408" cy="786317"/>
          </a:xfrm>
          <a:solidFill>
            <a:schemeClr val="bg1">
              <a:alpha val="65000"/>
            </a:schemeClr>
          </a:solidFill>
        </p:spPr>
        <p:txBody>
          <a:bodyPr lIns="91440" tIns="91440" rIns="91440" bIns="0" anchor="t" anchorCtr="0">
            <a:noAutofit/>
          </a:bodyPr>
          <a:lstStyle>
            <a:lvl1pPr algn="l">
              <a:lnSpc>
                <a:spcPct val="80000"/>
              </a:lnSpc>
              <a:defRPr sz="4998" b="1" i="0" spc="-100">
                <a:solidFill>
                  <a:schemeClr val="tx1"/>
                </a:solidFill>
                <a:latin typeface="Arial"/>
                <a:cs typeface="Arial"/>
              </a:defRPr>
            </a:lvl1pPr>
          </a:lstStyle>
          <a:p>
            <a:r>
              <a:rPr lang="en-US"/>
              <a:t>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798" b="1" i="0" spc="-50">
                <a:solidFill>
                  <a:schemeClr val="accent1"/>
                </a:solidFill>
                <a:latin typeface="Arial"/>
                <a:cs typeface="Arial"/>
              </a:defRPr>
            </a:lvl1pPr>
            <a:lvl2pPr marL="456926" indent="0" algn="ctr">
              <a:buNone/>
              <a:defRPr>
                <a:solidFill>
                  <a:schemeClr val="tx1">
                    <a:tint val="75000"/>
                  </a:schemeClr>
                </a:solidFill>
              </a:defRPr>
            </a:lvl2pPr>
            <a:lvl3pPr marL="913852" indent="0" algn="ctr">
              <a:buNone/>
              <a:defRPr>
                <a:solidFill>
                  <a:schemeClr val="tx1">
                    <a:tint val="75000"/>
                  </a:schemeClr>
                </a:solidFill>
              </a:defRPr>
            </a:lvl3pPr>
            <a:lvl4pPr marL="1370778" indent="0" algn="ctr">
              <a:buNone/>
              <a:defRPr>
                <a:solidFill>
                  <a:schemeClr val="tx1">
                    <a:tint val="75000"/>
                  </a:schemeClr>
                </a:solidFill>
              </a:defRPr>
            </a:lvl4pPr>
            <a:lvl5pPr marL="1827703" indent="0" algn="ctr">
              <a:buNone/>
              <a:defRPr>
                <a:solidFill>
                  <a:schemeClr val="tx1">
                    <a:tint val="75000"/>
                  </a:schemeClr>
                </a:solidFill>
              </a:defRPr>
            </a:lvl5pPr>
            <a:lvl6pPr marL="2284628" indent="0" algn="ctr">
              <a:buNone/>
              <a:defRPr>
                <a:solidFill>
                  <a:schemeClr val="tx1">
                    <a:tint val="75000"/>
                  </a:schemeClr>
                </a:solidFill>
              </a:defRPr>
            </a:lvl6pPr>
            <a:lvl7pPr marL="2741554" indent="0" algn="ctr">
              <a:buNone/>
              <a:defRPr>
                <a:solidFill>
                  <a:schemeClr val="tx1">
                    <a:tint val="75000"/>
                  </a:schemeClr>
                </a:solidFill>
              </a:defRPr>
            </a:lvl7pPr>
            <a:lvl8pPr marL="3198480" indent="0" algn="ctr">
              <a:buNone/>
              <a:defRPr>
                <a:solidFill>
                  <a:schemeClr val="tx1">
                    <a:tint val="75000"/>
                  </a:schemeClr>
                </a:solidFill>
              </a:defRPr>
            </a:lvl8pPr>
            <a:lvl9pPr marL="3655406" indent="0" algn="ctr">
              <a:buNone/>
              <a:defRPr>
                <a:solidFill>
                  <a:schemeClr val="tx1">
                    <a:tint val="75000"/>
                  </a:schemeClr>
                </a:solidFill>
              </a:defRPr>
            </a:lvl9pPr>
          </a:lstStyle>
          <a:p>
            <a:r>
              <a:rPr lang="en-US"/>
              <a:t>Click to edit subtitle style</a:t>
            </a:r>
          </a:p>
        </p:txBody>
      </p:sp>
      <p:sp>
        <p:nvSpPr>
          <p:cNvPr id="30" name="Text Placeholder 29">
            <a:extLst>
              <a:ext uri="{FF2B5EF4-FFF2-40B4-BE49-F238E27FC236}">
                <a16:creationId xmlns:a16="http://schemas.microsoft.com/office/drawing/2014/main" id="{2EED798B-CFA5-40A5-80EA-22AC8E89F137}"/>
              </a:ext>
            </a:extLst>
          </p:cNvPr>
          <p:cNvSpPr>
            <a:spLocks noGrp="1"/>
          </p:cNvSpPr>
          <p:nvPr>
            <p:ph type="body" sz="quarter" idx="32" hasCustomPrompt="1"/>
          </p:nvPr>
        </p:nvSpPr>
        <p:spPr>
          <a:xfrm rot="18900000" flipV="1">
            <a:off x="7242418"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 name="Text Placeholder 4">
            <a:extLst>
              <a:ext uri="{FF2B5EF4-FFF2-40B4-BE49-F238E27FC236}">
                <a16:creationId xmlns:a16="http://schemas.microsoft.com/office/drawing/2014/main" id="{85C16F05-F084-48E8-9A69-0A717D07AF30}"/>
              </a:ext>
            </a:extLst>
          </p:cNvPr>
          <p:cNvSpPr>
            <a:spLocks noGrp="1"/>
          </p:cNvSpPr>
          <p:nvPr>
            <p:ph type="body" sz="quarter" idx="33" hasCustomPrompt="1"/>
          </p:nvPr>
        </p:nvSpPr>
        <p:spPr>
          <a:xfrm>
            <a:off x="382687" y="1169562"/>
            <a:ext cx="5293793" cy="786317"/>
          </a:xfrm>
          <a:solidFill>
            <a:schemeClr val="bg1">
              <a:alpha val="65000"/>
            </a:schemeClr>
          </a:solidFill>
        </p:spPr>
        <p:txBody>
          <a:bodyPr lIns="91440" tIns="0" rIns="91440" bIns="91440" anchor="ctr"/>
          <a:lstStyle>
            <a:lvl1pPr>
              <a:spcBef>
                <a:spcPts val="0"/>
              </a:spcBef>
              <a:defRPr sz="4998" b="1"/>
            </a:lvl1pPr>
          </a:lstStyle>
          <a:p>
            <a:pPr lvl="0"/>
            <a:r>
              <a:rPr lang="en-US"/>
              <a:t>(Third line)</a:t>
            </a:r>
          </a:p>
        </p:txBody>
      </p:sp>
      <p:sp>
        <p:nvSpPr>
          <p:cNvPr id="35" name="Text Placeholder 4">
            <a:extLst>
              <a:ext uri="{FF2B5EF4-FFF2-40B4-BE49-F238E27FC236}">
                <a16:creationId xmlns:a16="http://schemas.microsoft.com/office/drawing/2014/main" id="{D2BE8780-B07C-4B86-BF28-36A7371AFC16}"/>
              </a:ext>
            </a:extLst>
          </p:cNvPr>
          <p:cNvSpPr>
            <a:spLocks noGrp="1"/>
          </p:cNvSpPr>
          <p:nvPr>
            <p:ph type="body" sz="quarter" idx="34"/>
          </p:nvPr>
        </p:nvSpPr>
        <p:spPr>
          <a:xfrm>
            <a:off x="382687" y="1956888"/>
            <a:ext cx="5293793" cy="786317"/>
          </a:xfrm>
          <a:solidFill>
            <a:schemeClr val="bg1">
              <a:alpha val="65000"/>
            </a:schemeClr>
          </a:solidFill>
        </p:spPr>
        <p:txBody>
          <a:bodyPr lIns="91440" tIns="0" rIns="91440" bIns="91440" anchor="ctr"/>
          <a:lstStyle>
            <a:lvl1pPr>
              <a:spcBef>
                <a:spcPts val="0"/>
              </a:spcBef>
              <a:defRPr sz="4998" b="1"/>
            </a:lvl1pPr>
          </a:lstStyle>
          <a:p>
            <a:pPr lvl="0"/>
            <a:r>
              <a:rPr lang="en-US"/>
              <a:t>Click to edit</a:t>
            </a:r>
          </a:p>
        </p:txBody>
      </p:sp>
      <p:pic>
        <p:nvPicPr>
          <p:cNvPr id="2" name="Graphic 1">
            <a:extLst>
              <a:ext uri="{FF2B5EF4-FFF2-40B4-BE49-F238E27FC236}">
                <a16:creationId xmlns:a16="http://schemas.microsoft.com/office/drawing/2014/main" id="{F49AC528-8787-FA5A-00F7-6DD4B04330C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1991322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p:nvPr>
        </p:nvSpPr>
        <p:spPr>
          <a:xfrm>
            <a:off x="4790530" y="2000250"/>
            <a:ext cx="7022275" cy="2162799"/>
          </a:xfrm>
        </p:spPr>
        <p:txBody>
          <a:bodyPr anchor="b"/>
          <a:lstStyle>
            <a:lvl1pPr>
              <a:defRPr sz="3200"/>
            </a:lvl1pPr>
            <a:lvl2pPr marL="0" indent="0">
              <a:buNone/>
              <a:defRPr/>
            </a:lvl2pPr>
          </a:lstStyle>
          <a:p>
            <a:pPr lvl="0"/>
            <a:r>
              <a:rPr lang="en-US"/>
              <a:t>Click to edit Master text styles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6" name="Text Placeholder 21">
            <a:extLst>
              <a:ext uri="{FF2B5EF4-FFF2-40B4-BE49-F238E27FC236}">
                <a16:creationId xmlns:a16="http://schemas.microsoft.com/office/drawing/2014/main" id="{65CB8154-9C86-4F81-8743-8A30D05A9F8C}"/>
              </a:ext>
            </a:extLst>
          </p:cNvPr>
          <p:cNvSpPr>
            <a:spLocks noGrp="1"/>
          </p:cNvSpPr>
          <p:nvPr>
            <p:ph type="body" sz="quarter" idx="15" hasCustomPrompt="1"/>
          </p:nvPr>
        </p:nvSpPr>
        <p:spPr>
          <a:xfrm>
            <a:off x="4624004" y="3564458"/>
            <a:ext cx="166731" cy="598591"/>
          </a:xfrm>
        </p:spPr>
        <p:txBody>
          <a:bodyPr anchor="b"/>
          <a:lstStyle>
            <a:lvl1pPr>
              <a:defRPr sz="3200"/>
            </a:lvl1pPr>
            <a:lvl2pPr marL="0" indent="0">
              <a:buNone/>
              <a:defRPr/>
            </a:lvl2pPr>
          </a:lstStyle>
          <a:p>
            <a:pPr lvl="0"/>
            <a:r>
              <a:rPr lang="en-US"/>
              <a:t>“</a:t>
            </a:r>
          </a:p>
        </p:txBody>
      </p:sp>
    </p:spTree>
    <p:extLst>
      <p:ext uri="{BB962C8B-B14F-4D97-AF65-F5344CB8AC3E}">
        <p14:creationId xmlns:p14="http://schemas.microsoft.com/office/powerpoint/2010/main" val="7240499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hasCustomPrompt="1"/>
          </p:nvPr>
        </p:nvSpPr>
        <p:spPr>
          <a:xfrm>
            <a:off x="4636708" y="2000250"/>
            <a:ext cx="7176098" cy="2162799"/>
          </a:xfrm>
        </p:spPr>
        <p:txBody>
          <a:bodyPr anchor="b"/>
          <a:lstStyle>
            <a:lvl1pPr marL="137160" indent="-137160">
              <a:defRPr sz="3200"/>
            </a:lvl1pPr>
            <a:lvl2pPr marL="0" indent="0">
              <a:buNone/>
              <a:defRPr/>
            </a:lvl2pPr>
          </a:lstStyle>
          <a:p>
            <a:pPr lvl="0"/>
            <a:r>
              <a:rPr lang="en-US"/>
              <a:t>“Click to edit Master text </a:t>
            </a:r>
            <a:r>
              <a:rPr lang="en-US" err="1"/>
              <a:t>loremstyle</a:t>
            </a:r>
            <a:r>
              <a:rPr lang="en-US"/>
              <a:t> Master text </a:t>
            </a:r>
            <a:r>
              <a:rPr lang="en-US" err="1"/>
              <a:t>loremstyles</a:t>
            </a:r>
            <a:r>
              <a:rPr lang="en-US"/>
              <a:t> 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Tree>
    <p:extLst>
      <p:ext uri="{BB962C8B-B14F-4D97-AF65-F5344CB8AC3E}">
        <p14:creationId xmlns:p14="http://schemas.microsoft.com/office/powerpoint/2010/main" val="19971627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0307" y="2565128"/>
            <a:ext cx="3632851"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566" y="2565128"/>
            <a:ext cx="3630866"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9638" y="2565128"/>
            <a:ext cx="3632853"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82126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100" y="2523099"/>
            <a:ext cx="2722089"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4697" y="2523100"/>
            <a:ext cx="2720600"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6805"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90401"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89249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100" y="1171575"/>
            <a:ext cx="3643287" cy="2407920"/>
          </a:xfrm>
        </p:spPr>
        <p:txBody>
          <a:bodyPr anchor="ctr"/>
          <a:lstStyle>
            <a:lvl1pPr algn="ctr">
              <a:defRPr/>
            </a:lvl1pPr>
          </a:lstStyle>
          <a:p>
            <a:r>
              <a:rPr lang="en-US"/>
              <a:t>Click icon to add picture</a:t>
            </a:r>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3564" y="1171575"/>
            <a:ext cx="3643287" cy="2407920"/>
          </a:xfrm>
        </p:spPr>
        <p:txBody>
          <a:bodyPr anchor="ctr"/>
          <a:lstStyle>
            <a:lvl1pPr algn="ctr">
              <a:defRPr/>
            </a:lvl1pPr>
          </a:lstStyle>
          <a:p>
            <a:r>
              <a:rPr lang="en-US"/>
              <a:t>Click icon to add picture</a:t>
            </a:r>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6027" y="1171575"/>
            <a:ext cx="3643287" cy="2407920"/>
          </a:xfrm>
        </p:spPr>
        <p:txBody>
          <a:bodyPr anchor="ctr"/>
          <a:lstStyle>
            <a:lvl1pPr algn="ctr">
              <a:defRPr/>
            </a:lvl1pPr>
          </a:lstStyle>
          <a:p>
            <a:r>
              <a:rPr lang="en-US"/>
              <a:t>Click icon to add picture</a:t>
            </a:r>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100" y="3803650"/>
            <a:ext cx="3643287" cy="2407920"/>
          </a:xfrm>
        </p:spPr>
        <p:txBody>
          <a:bodyPr anchor="ctr"/>
          <a:lstStyle>
            <a:lvl1pPr algn="ctr">
              <a:defRPr/>
            </a:lvl1pPr>
          </a:lstStyle>
          <a:p>
            <a:r>
              <a:rPr lang="en-US"/>
              <a:t>Click icon to add picture</a:t>
            </a:r>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3564" y="3803650"/>
            <a:ext cx="3643287" cy="2407920"/>
          </a:xfrm>
        </p:spPr>
        <p:txBody>
          <a:bodyPr anchor="ctr"/>
          <a:lstStyle>
            <a:lvl1pPr algn="ctr">
              <a:defRPr/>
            </a:lvl1pPr>
          </a:lstStyle>
          <a:p>
            <a:r>
              <a:rPr lang="en-US"/>
              <a:t>Click icon to add picture</a:t>
            </a:r>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6027" y="3803650"/>
            <a:ext cx="3643287" cy="2407920"/>
          </a:xfr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43908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r>
              <a:rPr lang="en-US"/>
              <a:t>Click icon to add table</a:t>
            </a: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1543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r>
              <a:rPr lang="en-US"/>
              <a:t>Click to edit Master title style</a:t>
            </a:r>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3007"/>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8 top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r>
              <a:rPr lang="en-US"/>
              <a:t>Click to edit Master title style</a:t>
            </a:r>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19B46E7-C3DC-F99A-2DC4-CBDBAB10270F}"/>
              </a:ext>
            </a:extLst>
          </p:cNvPr>
          <p:cNvCxnSpPr>
            <a:cxnSpLocks/>
          </p:cNvCxnSpPr>
          <p:nvPr userDrawn="1"/>
        </p:nvCxnSpPr>
        <p:spPr>
          <a:xfrm>
            <a:off x="6451693"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70D2BB-912B-993E-AB13-F9254873DC07}"/>
              </a:ext>
            </a:extLst>
          </p:cNvPr>
          <p:cNvCxnSpPr>
            <a:cxnSpLocks/>
          </p:cNvCxnSpPr>
          <p:nvPr userDrawn="1"/>
        </p:nvCxnSpPr>
        <p:spPr>
          <a:xfrm>
            <a:off x="6451693"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A2474F5-D166-8D03-E024-D481EF45D854}"/>
              </a:ext>
            </a:extLst>
          </p:cNvPr>
          <p:cNvCxnSpPr>
            <a:cxnSpLocks/>
          </p:cNvCxnSpPr>
          <p:nvPr userDrawn="1"/>
        </p:nvCxnSpPr>
        <p:spPr>
          <a:xfrm>
            <a:off x="6451693"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10">
            <a:extLst>
              <a:ext uri="{FF2B5EF4-FFF2-40B4-BE49-F238E27FC236}">
                <a16:creationId xmlns:a16="http://schemas.microsoft.com/office/drawing/2014/main" id="{D3357B74-1A88-6107-B4C5-9E91F21B19DA}"/>
              </a:ext>
            </a:extLst>
          </p:cNvPr>
          <p:cNvSpPr>
            <a:spLocks noGrp="1"/>
          </p:cNvSpPr>
          <p:nvPr>
            <p:ph type="body" sz="quarter" idx="18" hasCustomPrompt="1"/>
          </p:nvPr>
        </p:nvSpPr>
        <p:spPr>
          <a:xfrm>
            <a:off x="7645804" y="18146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5" name="Text Placeholder 10">
            <a:extLst>
              <a:ext uri="{FF2B5EF4-FFF2-40B4-BE49-F238E27FC236}">
                <a16:creationId xmlns:a16="http://schemas.microsoft.com/office/drawing/2014/main" id="{9EF541D6-63C4-2D3F-B51B-AF4EEE095324}"/>
              </a:ext>
            </a:extLst>
          </p:cNvPr>
          <p:cNvSpPr>
            <a:spLocks noGrp="1"/>
          </p:cNvSpPr>
          <p:nvPr>
            <p:ph type="body" sz="quarter" idx="19" hasCustomPrompt="1"/>
          </p:nvPr>
        </p:nvSpPr>
        <p:spPr>
          <a:xfrm>
            <a:off x="7645804" y="308884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6" name="Text Placeholder 10">
            <a:extLst>
              <a:ext uri="{FF2B5EF4-FFF2-40B4-BE49-F238E27FC236}">
                <a16:creationId xmlns:a16="http://schemas.microsoft.com/office/drawing/2014/main" id="{C835CA98-1CB0-6524-967E-40C1B496A7CB}"/>
              </a:ext>
            </a:extLst>
          </p:cNvPr>
          <p:cNvSpPr>
            <a:spLocks noGrp="1"/>
          </p:cNvSpPr>
          <p:nvPr>
            <p:ph type="body" sz="quarter" idx="20" hasCustomPrompt="1"/>
          </p:nvPr>
        </p:nvSpPr>
        <p:spPr>
          <a:xfrm>
            <a:off x="7645804" y="436307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7" name="Text Placeholder 10">
            <a:extLst>
              <a:ext uri="{FF2B5EF4-FFF2-40B4-BE49-F238E27FC236}">
                <a16:creationId xmlns:a16="http://schemas.microsoft.com/office/drawing/2014/main" id="{33D88035-1F51-5D78-78FD-B40F6A5F5BB1}"/>
              </a:ext>
            </a:extLst>
          </p:cNvPr>
          <p:cNvSpPr>
            <a:spLocks noGrp="1"/>
          </p:cNvSpPr>
          <p:nvPr>
            <p:ph type="body" sz="quarter" idx="21" hasCustomPrompt="1"/>
          </p:nvPr>
        </p:nvSpPr>
        <p:spPr>
          <a:xfrm>
            <a:off x="7645804" y="56373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8" name="Text Placeholder 5">
            <a:extLst>
              <a:ext uri="{FF2B5EF4-FFF2-40B4-BE49-F238E27FC236}">
                <a16:creationId xmlns:a16="http://schemas.microsoft.com/office/drawing/2014/main" id="{B905CBDF-315E-ACA6-920F-C1D030DA211F}"/>
              </a:ext>
            </a:extLst>
          </p:cNvPr>
          <p:cNvSpPr>
            <a:spLocks noGrp="1"/>
          </p:cNvSpPr>
          <p:nvPr>
            <p:ph type="body" sz="quarter" idx="22" hasCustomPrompt="1"/>
          </p:nvPr>
        </p:nvSpPr>
        <p:spPr>
          <a:xfrm>
            <a:off x="6451693"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05</a:t>
            </a:r>
          </a:p>
        </p:txBody>
      </p:sp>
      <p:sp>
        <p:nvSpPr>
          <p:cNvPr id="29" name="Text Placeholder 5">
            <a:extLst>
              <a:ext uri="{FF2B5EF4-FFF2-40B4-BE49-F238E27FC236}">
                <a16:creationId xmlns:a16="http://schemas.microsoft.com/office/drawing/2014/main" id="{C472DCAD-35ED-3366-3AA5-D629ECD44EC4}"/>
              </a:ext>
            </a:extLst>
          </p:cNvPr>
          <p:cNvSpPr>
            <a:spLocks noGrp="1"/>
          </p:cNvSpPr>
          <p:nvPr>
            <p:ph type="body" sz="quarter" idx="23" hasCustomPrompt="1"/>
          </p:nvPr>
        </p:nvSpPr>
        <p:spPr>
          <a:xfrm>
            <a:off x="6451693"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06</a:t>
            </a:r>
          </a:p>
        </p:txBody>
      </p:sp>
      <p:sp>
        <p:nvSpPr>
          <p:cNvPr id="30" name="Text Placeholder 5">
            <a:extLst>
              <a:ext uri="{FF2B5EF4-FFF2-40B4-BE49-F238E27FC236}">
                <a16:creationId xmlns:a16="http://schemas.microsoft.com/office/drawing/2014/main" id="{3E69B4E3-D925-2FF5-D9CE-D19D21314042}"/>
              </a:ext>
            </a:extLst>
          </p:cNvPr>
          <p:cNvSpPr>
            <a:spLocks noGrp="1"/>
          </p:cNvSpPr>
          <p:nvPr>
            <p:ph type="body" sz="quarter" idx="24" hasCustomPrompt="1"/>
          </p:nvPr>
        </p:nvSpPr>
        <p:spPr>
          <a:xfrm>
            <a:off x="6451693"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07</a:t>
            </a:r>
          </a:p>
        </p:txBody>
      </p:sp>
      <p:sp>
        <p:nvSpPr>
          <p:cNvPr id="31" name="Text Placeholder 5">
            <a:extLst>
              <a:ext uri="{FF2B5EF4-FFF2-40B4-BE49-F238E27FC236}">
                <a16:creationId xmlns:a16="http://schemas.microsoft.com/office/drawing/2014/main" id="{0C612C77-9C64-863B-FC3E-404320C8402B}"/>
              </a:ext>
            </a:extLst>
          </p:cNvPr>
          <p:cNvSpPr>
            <a:spLocks noGrp="1"/>
          </p:cNvSpPr>
          <p:nvPr>
            <p:ph type="body" sz="quarter" idx="25" hasCustomPrompt="1"/>
          </p:nvPr>
        </p:nvSpPr>
        <p:spPr>
          <a:xfrm>
            <a:off x="6451693"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08</a:t>
            </a:r>
          </a:p>
        </p:txBody>
      </p:sp>
      <p:cxnSp>
        <p:nvCxnSpPr>
          <p:cNvPr id="32" name="Straight Connector 31">
            <a:extLst>
              <a:ext uri="{FF2B5EF4-FFF2-40B4-BE49-F238E27FC236}">
                <a16:creationId xmlns:a16="http://schemas.microsoft.com/office/drawing/2014/main" id="{E40935EE-315F-CC72-C3F8-F69C5FE6D037}"/>
              </a:ext>
            </a:extLst>
          </p:cNvPr>
          <p:cNvCxnSpPr>
            <a:cxnSpLocks/>
          </p:cNvCxnSpPr>
          <p:nvPr userDrawn="1"/>
        </p:nvCxnSpPr>
        <p:spPr>
          <a:xfrm flipV="1">
            <a:off x="6096795" y="1549400"/>
            <a:ext cx="0" cy="466090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0494149"/>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r>
              <a:rPr lang="en-US"/>
              <a:t>Click to edit Master title style</a:t>
            </a:r>
          </a:p>
        </p:txBody>
      </p:sp>
      <p:sp>
        <p:nvSpPr>
          <p:cNvPr id="15" name="Table Placeholder 14">
            <a:extLst>
              <a:ext uri="{FF2B5EF4-FFF2-40B4-BE49-F238E27FC236}">
                <a16:creationId xmlns:a16="http://schemas.microsoft.com/office/drawing/2014/main" id="{A8EB8489-5004-D11B-4ADC-FB8EC28B2ACC}"/>
              </a:ext>
            </a:extLst>
          </p:cNvPr>
          <p:cNvSpPr>
            <a:spLocks noGrp="1"/>
          </p:cNvSpPr>
          <p:nvPr>
            <p:ph type="tbl" sz="quarter" idx="10"/>
          </p:nvPr>
        </p:nvSpPr>
        <p:spPr>
          <a:xfrm>
            <a:off x="381100" y="1322388"/>
            <a:ext cx="11431390" cy="4887912"/>
          </a:xfrm>
        </p:spPr>
        <p:txBody>
          <a:bodyPr/>
          <a:lstStyle/>
          <a:p>
            <a:r>
              <a:rPr lang="en-US"/>
              <a:t>Click icon to add table</a:t>
            </a:r>
          </a:p>
        </p:txBody>
      </p:sp>
    </p:spTree>
    <p:extLst>
      <p:ext uri="{BB962C8B-B14F-4D97-AF65-F5344CB8AC3E}">
        <p14:creationId xmlns:p14="http://schemas.microsoft.com/office/powerpoint/2010/main" val="1333979329"/>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A123-6AA8-395D-1054-49EADE7957B2}"/>
              </a:ext>
            </a:extLst>
          </p:cNvPr>
          <p:cNvSpPr>
            <a:spLocks noGrp="1"/>
          </p:cNvSpPr>
          <p:nvPr>
            <p:ph type="title"/>
          </p:nvPr>
        </p:nvSpPr>
        <p:spPr>
          <a:xfrm>
            <a:off x="381101" y="357722"/>
            <a:ext cx="6610663" cy="690029"/>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86396C03-C11F-4C2A-6BC1-77008E8367CE}"/>
              </a:ext>
            </a:extLst>
          </p:cNvPr>
          <p:cNvSpPr>
            <a:spLocks noGrp="1"/>
          </p:cNvSpPr>
          <p:nvPr>
            <p:ph sz="quarter" idx="10"/>
          </p:nvPr>
        </p:nvSpPr>
        <p:spPr>
          <a:xfrm>
            <a:off x="381100" y="1322389"/>
            <a:ext cx="11432977"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64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2AD7E90F-C106-094C-12C9-959A43A0E987}"/>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01610A17-8141-2BB0-4E85-8B849636B66F}"/>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EA3B308D-8373-032E-720E-B14CE83B45EB}"/>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DBF0F7F-2D7C-12BB-57AC-91C3F49099A0}"/>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23D15997-541E-9917-FE14-A78B9A29DDDE}"/>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a:t>
            </a:r>
          </a:p>
        </p:txBody>
      </p:sp>
      <p:sp>
        <p:nvSpPr>
          <p:cNvPr id="11" name="Text Placeholder 29">
            <a:extLst>
              <a:ext uri="{FF2B5EF4-FFF2-40B4-BE49-F238E27FC236}">
                <a16:creationId xmlns:a16="http://schemas.microsoft.com/office/drawing/2014/main" id="{B2353A72-B837-6DCD-E362-57EB1B0A53BC}"/>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8801BAC1-BBF9-7F79-76B2-9895C9970F88}"/>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E5ADDCCB-0183-4B53-71C4-153A3039A7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38616508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38" name="Left Bracket 137">
            <a:extLst>
              <a:ext uri="{FF2B5EF4-FFF2-40B4-BE49-F238E27FC236}">
                <a16:creationId xmlns:a16="http://schemas.microsoft.com/office/drawing/2014/main" id="{1D3F1DDB-8813-46C4-9961-B51CB768D937}"/>
              </a:ext>
            </a:extLst>
          </p:cNvPr>
          <p:cNvSpPr/>
          <p:nvPr userDrawn="1"/>
        </p:nvSpPr>
        <p:spPr>
          <a:xfrm flipH="1">
            <a:off x="-6" y="1276794"/>
            <a:ext cx="3713000"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9" name="TextBox 138">
            <a:extLst>
              <a:ext uri="{FF2B5EF4-FFF2-40B4-BE49-F238E27FC236}">
                <a16:creationId xmlns:a16="http://schemas.microsoft.com/office/drawing/2014/main" id="{47CD39AA-2835-6FAF-D6EA-5C8DE1D7D2F4}"/>
              </a:ext>
            </a:extLst>
          </p:cNvPr>
          <p:cNvSpPr txBox="1"/>
          <p:nvPr userDrawn="1"/>
        </p:nvSpPr>
        <p:spPr>
          <a:xfrm>
            <a:off x="2068933"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0" name="TextBox 139">
            <a:extLst>
              <a:ext uri="{FF2B5EF4-FFF2-40B4-BE49-F238E27FC236}">
                <a16:creationId xmlns:a16="http://schemas.microsoft.com/office/drawing/2014/main" id="{30B8D328-77C0-A0F1-CF9A-CB8B7D91B557}"/>
              </a:ext>
            </a:extLst>
          </p:cNvPr>
          <p:cNvSpPr txBox="1"/>
          <p:nvPr userDrawn="1"/>
        </p:nvSpPr>
        <p:spPr>
          <a:xfrm>
            <a:off x="696868"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1" name="TextBox 140">
            <a:extLst>
              <a:ext uri="{FF2B5EF4-FFF2-40B4-BE49-F238E27FC236}">
                <a16:creationId xmlns:a16="http://schemas.microsoft.com/office/drawing/2014/main" id="{A9245B77-9DDE-8770-ACE3-7EC07F16F55C}"/>
              </a:ext>
            </a:extLst>
          </p:cNvPr>
          <p:cNvSpPr txBox="1"/>
          <p:nvPr userDrawn="1"/>
        </p:nvSpPr>
        <p:spPr>
          <a:xfrm>
            <a:off x="822658"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2" name="TextBox 141">
            <a:extLst>
              <a:ext uri="{FF2B5EF4-FFF2-40B4-BE49-F238E27FC236}">
                <a16:creationId xmlns:a16="http://schemas.microsoft.com/office/drawing/2014/main" id="{A074F695-9C50-96D0-20FB-B24ED1628B9B}"/>
              </a:ext>
            </a:extLst>
          </p:cNvPr>
          <p:cNvSpPr txBox="1"/>
          <p:nvPr userDrawn="1"/>
        </p:nvSpPr>
        <p:spPr>
          <a:xfrm>
            <a:off x="2478824"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3" name="TextBox 142">
            <a:extLst>
              <a:ext uri="{FF2B5EF4-FFF2-40B4-BE49-F238E27FC236}">
                <a16:creationId xmlns:a16="http://schemas.microsoft.com/office/drawing/2014/main" id="{F383751B-EABB-FCEA-6145-420C8CEF5CEC}"/>
              </a:ext>
            </a:extLst>
          </p:cNvPr>
          <p:cNvSpPr txBox="1"/>
          <p:nvPr userDrawn="1"/>
        </p:nvSpPr>
        <p:spPr>
          <a:xfrm>
            <a:off x="381100" y="3405089"/>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4" name="TextBox 143">
            <a:extLst>
              <a:ext uri="{FF2B5EF4-FFF2-40B4-BE49-F238E27FC236}">
                <a16:creationId xmlns:a16="http://schemas.microsoft.com/office/drawing/2014/main" id="{8E5F58D9-DD0E-0787-B47E-52DC21686AB0}"/>
              </a:ext>
            </a:extLst>
          </p:cNvPr>
          <p:cNvSpPr txBox="1"/>
          <p:nvPr userDrawn="1"/>
        </p:nvSpPr>
        <p:spPr>
          <a:xfrm>
            <a:off x="381100" y="4229305"/>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45" name="TextBox 144">
            <a:extLst>
              <a:ext uri="{FF2B5EF4-FFF2-40B4-BE49-F238E27FC236}">
                <a16:creationId xmlns:a16="http://schemas.microsoft.com/office/drawing/2014/main" id="{EB5E095C-8508-68B1-853A-588E478F58B3}"/>
              </a:ext>
            </a:extLst>
          </p:cNvPr>
          <p:cNvSpPr txBox="1"/>
          <p:nvPr userDrawn="1"/>
        </p:nvSpPr>
        <p:spPr>
          <a:xfrm>
            <a:off x="381100" y="5053521"/>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46" name="TextBox 145">
            <a:extLst>
              <a:ext uri="{FF2B5EF4-FFF2-40B4-BE49-F238E27FC236}">
                <a16:creationId xmlns:a16="http://schemas.microsoft.com/office/drawing/2014/main" id="{8C804E49-03A6-D38D-87E1-D837A637FF3D}"/>
              </a:ext>
            </a:extLst>
          </p:cNvPr>
          <p:cNvSpPr txBox="1"/>
          <p:nvPr userDrawn="1"/>
        </p:nvSpPr>
        <p:spPr>
          <a:xfrm>
            <a:off x="381100" y="5877738"/>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147" name="TextBox 146">
            <a:extLst>
              <a:ext uri="{FF2B5EF4-FFF2-40B4-BE49-F238E27FC236}">
                <a16:creationId xmlns:a16="http://schemas.microsoft.com/office/drawing/2014/main" id="{FC75329D-89E6-43A2-BA4E-EA17DF19A7E8}"/>
              </a:ext>
            </a:extLst>
          </p:cNvPr>
          <p:cNvSpPr txBox="1"/>
          <p:nvPr userDrawn="1"/>
        </p:nvSpPr>
        <p:spPr>
          <a:xfrm>
            <a:off x="1095871" y="3405089"/>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148" name="TextBox 147">
            <a:extLst>
              <a:ext uri="{FF2B5EF4-FFF2-40B4-BE49-F238E27FC236}">
                <a16:creationId xmlns:a16="http://schemas.microsoft.com/office/drawing/2014/main" id="{FEE5D221-28BF-9B40-6F93-E882AE256B37}"/>
              </a:ext>
            </a:extLst>
          </p:cNvPr>
          <p:cNvSpPr txBox="1"/>
          <p:nvPr userDrawn="1"/>
        </p:nvSpPr>
        <p:spPr>
          <a:xfrm>
            <a:off x="1095871" y="4229305"/>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149" name="TextBox 148">
            <a:extLst>
              <a:ext uri="{FF2B5EF4-FFF2-40B4-BE49-F238E27FC236}">
                <a16:creationId xmlns:a16="http://schemas.microsoft.com/office/drawing/2014/main" id="{A5CC8AF7-D84F-D89F-1F3E-AD49A78239F4}"/>
              </a:ext>
            </a:extLst>
          </p:cNvPr>
          <p:cNvSpPr txBox="1"/>
          <p:nvPr userDrawn="1"/>
        </p:nvSpPr>
        <p:spPr>
          <a:xfrm>
            <a:off x="1095871"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150" name="TextBox 149">
            <a:extLst>
              <a:ext uri="{FF2B5EF4-FFF2-40B4-BE49-F238E27FC236}">
                <a16:creationId xmlns:a16="http://schemas.microsoft.com/office/drawing/2014/main" id="{431AEF90-A264-E0F7-A191-3FF4FAA7F787}"/>
              </a:ext>
            </a:extLst>
          </p:cNvPr>
          <p:cNvSpPr txBox="1"/>
          <p:nvPr userDrawn="1"/>
        </p:nvSpPr>
        <p:spPr>
          <a:xfrm>
            <a:off x="1095871"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151" name="TextBox 150">
            <a:extLst>
              <a:ext uri="{FF2B5EF4-FFF2-40B4-BE49-F238E27FC236}">
                <a16:creationId xmlns:a16="http://schemas.microsoft.com/office/drawing/2014/main" id="{8312F7C1-B38C-BCA0-6514-0B9264B757B2}"/>
              </a:ext>
            </a:extLst>
          </p:cNvPr>
          <p:cNvSpPr txBox="1"/>
          <p:nvPr userDrawn="1"/>
        </p:nvSpPr>
        <p:spPr>
          <a:xfrm>
            <a:off x="1810642" y="3405089"/>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152" name="TextBox 151">
            <a:extLst>
              <a:ext uri="{FF2B5EF4-FFF2-40B4-BE49-F238E27FC236}">
                <a16:creationId xmlns:a16="http://schemas.microsoft.com/office/drawing/2014/main" id="{3737EE03-F30E-F95E-C889-53F42A46B338}"/>
              </a:ext>
            </a:extLst>
          </p:cNvPr>
          <p:cNvSpPr txBox="1"/>
          <p:nvPr userDrawn="1"/>
        </p:nvSpPr>
        <p:spPr>
          <a:xfrm>
            <a:off x="1810642" y="4229305"/>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153" name="TextBox 152">
            <a:extLst>
              <a:ext uri="{FF2B5EF4-FFF2-40B4-BE49-F238E27FC236}">
                <a16:creationId xmlns:a16="http://schemas.microsoft.com/office/drawing/2014/main" id="{77591632-466F-6DCC-3884-B389C0B40EC1}"/>
              </a:ext>
            </a:extLst>
          </p:cNvPr>
          <p:cNvSpPr txBox="1"/>
          <p:nvPr userDrawn="1"/>
        </p:nvSpPr>
        <p:spPr>
          <a:xfrm>
            <a:off x="1810642"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154" name="TextBox 153">
            <a:extLst>
              <a:ext uri="{FF2B5EF4-FFF2-40B4-BE49-F238E27FC236}">
                <a16:creationId xmlns:a16="http://schemas.microsoft.com/office/drawing/2014/main" id="{1AB9C655-B2A1-D5C8-3966-666701A09799}"/>
              </a:ext>
            </a:extLst>
          </p:cNvPr>
          <p:cNvSpPr txBox="1"/>
          <p:nvPr userDrawn="1"/>
        </p:nvSpPr>
        <p:spPr>
          <a:xfrm>
            <a:off x="1810642"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155" name="TextBox 154">
            <a:extLst>
              <a:ext uri="{FF2B5EF4-FFF2-40B4-BE49-F238E27FC236}">
                <a16:creationId xmlns:a16="http://schemas.microsoft.com/office/drawing/2014/main" id="{EC83FD2D-2E1E-D092-2491-012CD11DF8A4}"/>
              </a:ext>
            </a:extLst>
          </p:cNvPr>
          <p:cNvSpPr txBox="1"/>
          <p:nvPr userDrawn="1"/>
        </p:nvSpPr>
        <p:spPr>
          <a:xfrm>
            <a:off x="2525414" y="3405089"/>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156" name="TextBox 155">
            <a:extLst>
              <a:ext uri="{FF2B5EF4-FFF2-40B4-BE49-F238E27FC236}">
                <a16:creationId xmlns:a16="http://schemas.microsoft.com/office/drawing/2014/main" id="{29CF5DBB-6688-FA59-4167-21A2908B33C4}"/>
              </a:ext>
            </a:extLst>
          </p:cNvPr>
          <p:cNvSpPr txBox="1"/>
          <p:nvPr userDrawn="1"/>
        </p:nvSpPr>
        <p:spPr>
          <a:xfrm>
            <a:off x="2525414" y="4229305"/>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157" name="TextBox 156">
            <a:extLst>
              <a:ext uri="{FF2B5EF4-FFF2-40B4-BE49-F238E27FC236}">
                <a16:creationId xmlns:a16="http://schemas.microsoft.com/office/drawing/2014/main" id="{B24FF50C-FD70-AEF0-77C7-ABBFADE5A7CC}"/>
              </a:ext>
            </a:extLst>
          </p:cNvPr>
          <p:cNvSpPr txBox="1"/>
          <p:nvPr userDrawn="1"/>
        </p:nvSpPr>
        <p:spPr>
          <a:xfrm>
            <a:off x="2525414"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158" name="TextBox 157">
            <a:extLst>
              <a:ext uri="{FF2B5EF4-FFF2-40B4-BE49-F238E27FC236}">
                <a16:creationId xmlns:a16="http://schemas.microsoft.com/office/drawing/2014/main" id="{2741B9A1-4B4D-A2CA-D0DE-60F8AE441C14}"/>
              </a:ext>
            </a:extLst>
          </p:cNvPr>
          <p:cNvSpPr txBox="1"/>
          <p:nvPr userDrawn="1"/>
        </p:nvSpPr>
        <p:spPr>
          <a:xfrm>
            <a:off x="2525414"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159" name="TextBox 158">
            <a:extLst>
              <a:ext uri="{FF2B5EF4-FFF2-40B4-BE49-F238E27FC236}">
                <a16:creationId xmlns:a16="http://schemas.microsoft.com/office/drawing/2014/main" id="{0162E8D7-C87B-0CE1-4EEA-C2FD08848313}"/>
              </a:ext>
            </a:extLst>
          </p:cNvPr>
          <p:cNvSpPr txBox="1"/>
          <p:nvPr userDrawn="1"/>
        </p:nvSpPr>
        <p:spPr>
          <a:xfrm>
            <a:off x="3240185"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160" name="TextBox 159">
            <a:extLst>
              <a:ext uri="{FF2B5EF4-FFF2-40B4-BE49-F238E27FC236}">
                <a16:creationId xmlns:a16="http://schemas.microsoft.com/office/drawing/2014/main" id="{42447CDD-9311-02F5-5ACC-D6E76331FD5A}"/>
              </a:ext>
            </a:extLst>
          </p:cNvPr>
          <p:cNvSpPr txBox="1"/>
          <p:nvPr userDrawn="1"/>
        </p:nvSpPr>
        <p:spPr>
          <a:xfrm>
            <a:off x="3240185" y="4229305"/>
            <a:ext cx="709821" cy="215444"/>
          </a:xfrm>
          <a:prstGeom prst="rect">
            <a:avLst/>
          </a:prstGeom>
          <a:noFill/>
        </p:spPr>
        <p:txBody>
          <a:bodyPr wrap="square" lIns="0" rIns="0">
            <a:noAutofit/>
          </a:bodyPr>
          <a:lstStyle/>
          <a:p>
            <a:pPr algn="ctr"/>
            <a:r>
              <a:rPr lang="en-US" sz="800">
                <a:solidFill>
                  <a:schemeClr val="tx1"/>
                </a:solidFill>
              </a:rPr>
              <a:t>CRM</a:t>
            </a:r>
          </a:p>
        </p:txBody>
      </p:sp>
      <p:sp>
        <p:nvSpPr>
          <p:cNvPr id="161" name="TextBox 160">
            <a:extLst>
              <a:ext uri="{FF2B5EF4-FFF2-40B4-BE49-F238E27FC236}">
                <a16:creationId xmlns:a16="http://schemas.microsoft.com/office/drawing/2014/main" id="{D40C0298-0144-2F55-AA3D-4DD523EFB60C}"/>
              </a:ext>
            </a:extLst>
          </p:cNvPr>
          <p:cNvSpPr txBox="1"/>
          <p:nvPr userDrawn="1"/>
        </p:nvSpPr>
        <p:spPr>
          <a:xfrm>
            <a:off x="3240185"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162" name="TextBox 161">
            <a:extLst>
              <a:ext uri="{FF2B5EF4-FFF2-40B4-BE49-F238E27FC236}">
                <a16:creationId xmlns:a16="http://schemas.microsoft.com/office/drawing/2014/main" id="{D489B2AA-E3F4-9BA6-6F4C-A1B78D9DE18E}"/>
              </a:ext>
            </a:extLst>
          </p:cNvPr>
          <p:cNvSpPr txBox="1"/>
          <p:nvPr userDrawn="1"/>
        </p:nvSpPr>
        <p:spPr>
          <a:xfrm>
            <a:off x="3240185"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163" name="TextBox 162">
            <a:extLst>
              <a:ext uri="{FF2B5EF4-FFF2-40B4-BE49-F238E27FC236}">
                <a16:creationId xmlns:a16="http://schemas.microsoft.com/office/drawing/2014/main" id="{6FF355B1-C57A-9060-D410-771E2B0A5E21}"/>
              </a:ext>
            </a:extLst>
          </p:cNvPr>
          <p:cNvSpPr txBox="1"/>
          <p:nvPr userDrawn="1"/>
        </p:nvSpPr>
        <p:spPr>
          <a:xfrm>
            <a:off x="6099269" y="3405089"/>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164" name="TextBox 163">
            <a:extLst>
              <a:ext uri="{FF2B5EF4-FFF2-40B4-BE49-F238E27FC236}">
                <a16:creationId xmlns:a16="http://schemas.microsoft.com/office/drawing/2014/main" id="{0D65DA0A-F6E3-6177-D76B-26842ECFA90C}"/>
              </a:ext>
            </a:extLst>
          </p:cNvPr>
          <p:cNvSpPr txBox="1"/>
          <p:nvPr userDrawn="1"/>
        </p:nvSpPr>
        <p:spPr>
          <a:xfrm>
            <a:off x="6099269" y="4229305"/>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165" name="TextBox 164">
            <a:extLst>
              <a:ext uri="{FF2B5EF4-FFF2-40B4-BE49-F238E27FC236}">
                <a16:creationId xmlns:a16="http://schemas.microsoft.com/office/drawing/2014/main" id="{F236086F-5DBE-D7A3-9F40-58FA051C327A}"/>
              </a:ext>
            </a:extLst>
          </p:cNvPr>
          <p:cNvSpPr txBox="1"/>
          <p:nvPr userDrawn="1"/>
        </p:nvSpPr>
        <p:spPr>
          <a:xfrm>
            <a:off x="6099269"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166" name="TextBox 165">
            <a:extLst>
              <a:ext uri="{FF2B5EF4-FFF2-40B4-BE49-F238E27FC236}">
                <a16:creationId xmlns:a16="http://schemas.microsoft.com/office/drawing/2014/main" id="{0781AC80-CC9D-4E14-B9A2-5BACB6AF4C8B}"/>
              </a:ext>
            </a:extLst>
          </p:cNvPr>
          <p:cNvSpPr txBox="1"/>
          <p:nvPr userDrawn="1"/>
        </p:nvSpPr>
        <p:spPr>
          <a:xfrm>
            <a:off x="6099269"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167" name="TextBox 166">
            <a:extLst>
              <a:ext uri="{FF2B5EF4-FFF2-40B4-BE49-F238E27FC236}">
                <a16:creationId xmlns:a16="http://schemas.microsoft.com/office/drawing/2014/main" id="{6F10C9AC-8359-1424-DFAF-471BFC05C578}"/>
              </a:ext>
            </a:extLst>
          </p:cNvPr>
          <p:cNvSpPr txBox="1"/>
          <p:nvPr userDrawn="1"/>
        </p:nvSpPr>
        <p:spPr>
          <a:xfrm>
            <a:off x="6099269" y="1756657"/>
            <a:ext cx="709821" cy="215444"/>
          </a:xfrm>
          <a:prstGeom prst="rect">
            <a:avLst/>
          </a:prstGeom>
          <a:noFill/>
        </p:spPr>
        <p:txBody>
          <a:bodyPr wrap="square" lIns="0" rIns="0">
            <a:noAutofit/>
          </a:bodyPr>
          <a:lstStyle/>
          <a:p>
            <a:pPr algn="ctr"/>
            <a:r>
              <a:rPr lang="en-US" sz="800">
                <a:solidFill>
                  <a:schemeClr val="tx1"/>
                </a:solidFill>
              </a:rPr>
              <a:t>AI </a:t>
            </a:r>
          </a:p>
        </p:txBody>
      </p:sp>
      <p:sp>
        <p:nvSpPr>
          <p:cNvPr id="168" name="TextBox 167">
            <a:extLst>
              <a:ext uri="{FF2B5EF4-FFF2-40B4-BE49-F238E27FC236}">
                <a16:creationId xmlns:a16="http://schemas.microsoft.com/office/drawing/2014/main" id="{F3D6EFC5-2AF4-1826-21F1-1E2E9685F9D7}"/>
              </a:ext>
            </a:extLst>
          </p:cNvPr>
          <p:cNvSpPr txBox="1"/>
          <p:nvPr userDrawn="1"/>
        </p:nvSpPr>
        <p:spPr>
          <a:xfrm>
            <a:off x="6099269"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169" name="TextBox 168">
            <a:extLst>
              <a:ext uri="{FF2B5EF4-FFF2-40B4-BE49-F238E27FC236}">
                <a16:creationId xmlns:a16="http://schemas.microsoft.com/office/drawing/2014/main" id="{9F4A539A-D21B-2769-94F3-DB17C1966E97}"/>
              </a:ext>
            </a:extLst>
          </p:cNvPr>
          <p:cNvSpPr txBox="1"/>
          <p:nvPr userDrawn="1"/>
        </p:nvSpPr>
        <p:spPr>
          <a:xfrm>
            <a:off x="6814040" y="3405089"/>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170" name="TextBox 169">
            <a:extLst>
              <a:ext uri="{FF2B5EF4-FFF2-40B4-BE49-F238E27FC236}">
                <a16:creationId xmlns:a16="http://schemas.microsoft.com/office/drawing/2014/main" id="{28B05E0B-5EE0-AC18-F3E6-CE276219AA5A}"/>
              </a:ext>
            </a:extLst>
          </p:cNvPr>
          <p:cNvSpPr txBox="1"/>
          <p:nvPr userDrawn="1"/>
        </p:nvSpPr>
        <p:spPr>
          <a:xfrm>
            <a:off x="6814040" y="4229305"/>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171" name="TextBox 170">
            <a:extLst>
              <a:ext uri="{FF2B5EF4-FFF2-40B4-BE49-F238E27FC236}">
                <a16:creationId xmlns:a16="http://schemas.microsoft.com/office/drawing/2014/main" id="{F544142A-64D3-0076-396F-CE3A46F0187C}"/>
              </a:ext>
            </a:extLst>
          </p:cNvPr>
          <p:cNvSpPr txBox="1"/>
          <p:nvPr userDrawn="1"/>
        </p:nvSpPr>
        <p:spPr>
          <a:xfrm>
            <a:off x="6814040"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172" name="TextBox 171">
            <a:extLst>
              <a:ext uri="{FF2B5EF4-FFF2-40B4-BE49-F238E27FC236}">
                <a16:creationId xmlns:a16="http://schemas.microsoft.com/office/drawing/2014/main" id="{BB187F41-74E9-694A-2613-DD215B332525}"/>
              </a:ext>
            </a:extLst>
          </p:cNvPr>
          <p:cNvSpPr txBox="1"/>
          <p:nvPr userDrawn="1"/>
        </p:nvSpPr>
        <p:spPr>
          <a:xfrm>
            <a:off x="6814040"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173" name="TextBox 172">
            <a:extLst>
              <a:ext uri="{FF2B5EF4-FFF2-40B4-BE49-F238E27FC236}">
                <a16:creationId xmlns:a16="http://schemas.microsoft.com/office/drawing/2014/main" id="{093806FF-C28F-0FBF-1141-9933F5BFB35F}"/>
              </a:ext>
            </a:extLst>
          </p:cNvPr>
          <p:cNvSpPr txBox="1"/>
          <p:nvPr userDrawn="1"/>
        </p:nvSpPr>
        <p:spPr>
          <a:xfrm>
            <a:off x="6814040" y="1756657"/>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174" name="TextBox 173">
            <a:extLst>
              <a:ext uri="{FF2B5EF4-FFF2-40B4-BE49-F238E27FC236}">
                <a16:creationId xmlns:a16="http://schemas.microsoft.com/office/drawing/2014/main" id="{2942BD2A-0402-4FA9-E841-0EA044CBE737}"/>
              </a:ext>
            </a:extLst>
          </p:cNvPr>
          <p:cNvSpPr txBox="1"/>
          <p:nvPr userDrawn="1"/>
        </p:nvSpPr>
        <p:spPr>
          <a:xfrm>
            <a:off x="6814040"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175" name="TextBox 174">
            <a:extLst>
              <a:ext uri="{FF2B5EF4-FFF2-40B4-BE49-F238E27FC236}">
                <a16:creationId xmlns:a16="http://schemas.microsoft.com/office/drawing/2014/main" id="{68A8B803-9EAE-47B2-50E3-F09548DE10F1}"/>
              </a:ext>
            </a:extLst>
          </p:cNvPr>
          <p:cNvSpPr txBox="1"/>
          <p:nvPr userDrawn="1"/>
        </p:nvSpPr>
        <p:spPr>
          <a:xfrm>
            <a:off x="7528812" y="3405089"/>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176" name="TextBox 175">
            <a:extLst>
              <a:ext uri="{FF2B5EF4-FFF2-40B4-BE49-F238E27FC236}">
                <a16:creationId xmlns:a16="http://schemas.microsoft.com/office/drawing/2014/main" id="{B7502E10-E4D2-F109-12FB-507D897A269B}"/>
              </a:ext>
            </a:extLst>
          </p:cNvPr>
          <p:cNvSpPr txBox="1"/>
          <p:nvPr userDrawn="1"/>
        </p:nvSpPr>
        <p:spPr>
          <a:xfrm>
            <a:off x="7528812" y="4229305"/>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177" name="TextBox 176">
            <a:extLst>
              <a:ext uri="{FF2B5EF4-FFF2-40B4-BE49-F238E27FC236}">
                <a16:creationId xmlns:a16="http://schemas.microsoft.com/office/drawing/2014/main" id="{7CC0A687-77B0-9BB2-4EF2-AE082658688E}"/>
              </a:ext>
            </a:extLst>
          </p:cNvPr>
          <p:cNvSpPr txBox="1"/>
          <p:nvPr userDrawn="1"/>
        </p:nvSpPr>
        <p:spPr>
          <a:xfrm>
            <a:off x="7528812"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178" name="TextBox 177">
            <a:extLst>
              <a:ext uri="{FF2B5EF4-FFF2-40B4-BE49-F238E27FC236}">
                <a16:creationId xmlns:a16="http://schemas.microsoft.com/office/drawing/2014/main" id="{D9F3C72F-7542-A5E5-DF6F-8F2A0ADD2F72}"/>
              </a:ext>
            </a:extLst>
          </p:cNvPr>
          <p:cNvSpPr txBox="1"/>
          <p:nvPr userDrawn="1"/>
        </p:nvSpPr>
        <p:spPr>
          <a:xfrm>
            <a:off x="7528812"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179" name="TextBox 178">
            <a:extLst>
              <a:ext uri="{FF2B5EF4-FFF2-40B4-BE49-F238E27FC236}">
                <a16:creationId xmlns:a16="http://schemas.microsoft.com/office/drawing/2014/main" id="{2390640A-F871-1D87-667E-54D450631DFB}"/>
              </a:ext>
            </a:extLst>
          </p:cNvPr>
          <p:cNvSpPr txBox="1"/>
          <p:nvPr userDrawn="1"/>
        </p:nvSpPr>
        <p:spPr>
          <a:xfrm>
            <a:off x="7528812" y="1756657"/>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180" name="TextBox 179">
            <a:extLst>
              <a:ext uri="{FF2B5EF4-FFF2-40B4-BE49-F238E27FC236}">
                <a16:creationId xmlns:a16="http://schemas.microsoft.com/office/drawing/2014/main" id="{94294C21-83D9-E8B3-FC4A-BDE91C35E3A7}"/>
              </a:ext>
            </a:extLst>
          </p:cNvPr>
          <p:cNvSpPr txBox="1"/>
          <p:nvPr userDrawn="1"/>
        </p:nvSpPr>
        <p:spPr>
          <a:xfrm>
            <a:off x="7528812"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182" name="TextBox 181">
            <a:extLst>
              <a:ext uri="{FF2B5EF4-FFF2-40B4-BE49-F238E27FC236}">
                <a16:creationId xmlns:a16="http://schemas.microsoft.com/office/drawing/2014/main" id="{C8E21D60-1AA1-B8D3-D0EA-6AFABC4243BD}"/>
              </a:ext>
            </a:extLst>
          </p:cNvPr>
          <p:cNvSpPr txBox="1"/>
          <p:nvPr userDrawn="1"/>
        </p:nvSpPr>
        <p:spPr>
          <a:xfrm>
            <a:off x="10387896" y="3405089"/>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84" name="TextBox 183">
            <a:extLst>
              <a:ext uri="{FF2B5EF4-FFF2-40B4-BE49-F238E27FC236}">
                <a16:creationId xmlns:a16="http://schemas.microsoft.com/office/drawing/2014/main" id="{611B34F6-24BF-1FDF-09F4-2C3501950DCB}"/>
              </a:ext>
            </a:extLst>
          </p:cNvPr>
          <p:cNvSpPr txBox="1"/>
          <p:nvPr userDrawn="1"/>
        </p:nvSpPr>
        <p:spPr>
          <a:xfrm>
            <a:off x="10387896" y="4229305"/>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86" name="TextBox 185">
            <a:extLst>
              <a:ext uri="{FF2B5EF4-FFF2-40B4-BE49-F238E27FC236}">
                <a16:creationId xmlns:a16="http://schemas.microsoft.com/office/drawing/2014/main" id="{8F787550-198D-522A-1CB7-F4B3EFA69FBD}"/>
              </a:ext>
            </a:extLst>
          </p:cNvPr>
          <p:cNvSpPr txBox="1"/>
          <p:nvPr userDrawn="1"/>
        </p:nvSpPr>
        <p:spPr>
          <a:xfrm>
            <a:off x="103878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88" name="TextBox 187">
            <a:extLst>
              <a:ext uri="{FF2B5EF4-FFF2-40B4-BE49-F238E27FC236}">
                <a16:creationId xmlns:a16="http://schemas.microsoft.com/office/drawing/2014/main" id="{5C4B4626-FFF2-C725-BEE8-AB7F2065CD79}"/>
              </a:ext>
            </a:extLst>
          </p:cNvPr>
          <p:cNvSpPr txBox="1"/>
          <p:nvPr userDrawn="1"/>
        </p:nvSpPr>
        <p:spPr>
          <a:xfrm>
            <a:off x="1038789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90" name="TextBox 189">
            <a:extLst>
              <a:ext uri="{FF2B5EF4-FFF2-40B4-BE49-F238E27FC236}">
                <a16:creationId xmlns:a16="http://schemas.microsoft.com/office/drawing/2014/main" id="{61111ECD-F8F7-4F90-D7A2-5128514DFF02}"/>
              </a:ext>
            </a:extLst>
          </p:cNvPr>
          <p:cNvSpPr txBox="1"/>
          <p:nvPr userDrawn="1"/>
        </p:nvSpPr>
        <p:spPr>
          <a:xfrm>
            <a:off x="10387896" y="1756657"/>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192" name="TextBox 191">
            <a:extLst>
              <a:ext uri="{FF2B5EF4-FFF2-40B4-BE49-F238E27FC236}">
                <a16:creationId xmlns:a16="http://schemas.microsoft.com/office/drawing/2014/main" id="{62602B64-8860-848A-9BCF-8BDB4E2A0681}"/>
              </a:ext>
            </a:extLst>
          </p:cNvPr>
          <p:cNvSpPr txBox="1"/>
          <p:nvPr userDrawn="1"/>
        </p:nvSpPr>
        <p:spPr>
          <a:xfrm>
            <a:off x="11102668"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4" name="TextBox 193">
            <a:extLst>
              <a:ext uri="{FF2B5EF4-FFF2-40B4-BE49-F238E27FC236}">
                <a16:creationId xmlns:a16="http://schemas.microsoft.com/office/drawing/2014/main" id="{0DE28F80-3E23-65C0-5793-3213898FEF4A}"/>
              </a:ext>
            </a:extLst>
          </p:cNvPr>
          <p:cNvSpPr txBox="1"/>
          <p:nvPr userDrawn="1"/>
        </p:nvSpPr>
        <p:spPr>
          <a:xfrm>
            <a:off x="3954956" y="3405089"/>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196" name="TextBox 195">
            <a:extLst>
              <a:ext uri="{FF2B5EF4-FFF2-40B4-BE49-F238E27FC236}">
                <a16:creationId xmlns:a16="http://schemas.microsoft.com/office/drawing/2014/main" id="{0D864E7C-7E4D-6606-412E-AE96CFBA78CC}"/>
              </a:ext>
            </a:extLst>
          </p:cNvPr>
          <p:cNvSpPr txBox="1"/>
          <p:nvPr userDrawn="1"/>
        </p:nvSpPr>
        <p:spPr>
          <a:xfrm>
            <a:off x="3954956" y="4229305"/>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198" name="TextBox 197">
            <a:extLst>
              <a:ext uri="{FF2B5EF4-FFF2-40B4-BE49-F238E27FC236}">
                <a16:creationId xmlns:a16="http://schemas.microsoft.com/office/drawing/2014/main" id="{81379E23-7655-31BA-7A86-50903EB7D91E}"/>
              </a:ext>
            </a:extLst>
          </p:cNvPr>
          <p:cNvSpPr txBox="1"/>
          <p:nvPr userDrawn="1"/>
        </p:nvSpPr>
        <p:spPr>
          <a:xfrm>
            <a:off x="3954956"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200" name="TextBox 199">
            <a:extLst>
              <a:ext uri="{FF2B5EF4-FFF2-40B4-BE49-F238E27FC236}">
                <a16:creationId xmlns:a16="http://schemas.microsoft.com/office/drawing/2014/main" id="{8A4CA396-A77F-E3E4-A588-E1DD1AEAD4B9}"/>
              </a:ext>
            </a:extLst>
          </p:cNvPr>
          <p:cNvSpPr txBox="1"/>
          <p:nvPr userDrawn="1"/>
        </p:nvSpPr>
        <p:spPr>
          <a:xfrm>
            <a:off x="3954956" y="2580873"/>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202" name="TextBox 201">
            <a:extLst>
              <a:ext uri="{FF2B5EF4-FFF2-40B4-BE49-F238E27FC236}">
                <a16:creationId xmlns:a16="http://schemas.microsoft.com/office/drawing/2014/main" id="{AFB099C0-BAC4-FD98-8390-B468409ABCAF}"/>
              </a:ext>
            </a:extLst>
          </p:cNvPr>
          <p:cNvSpPr txBox="1"/>
          <p:nvPr userDrawn="1"/>
        </p:nvSpPr>
        <p:spPr>
          <a:xfrm>
            <a:off x="3954956" y="1756657"/>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04" name="TextBox 203">
            <a:extLst>
              <a:ext uri="{FF2B5EF4-FFF2-40B4-BE49-F238E27FC236}">
                <a16:creationId xmlns:a16="http://schemas.microsoft.com/office/drawing/2014/main" id="{C5C367F9-2454-8E13-EB84-9411775EFF0B}"/>
              </a:ext>
            </a:extLst>
          </p:cNvPr>
          <p:cNvSpPr txBox="1"/>
          <p:nvPr userDrawn="1"/>
        </p:nvSpPr>
        <p:spPr>
          <a:xfrm>
            <a:off x="3954956"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06" name="TextBox 205">
            <a:extLst>
              <a:ext uri="{FF2B5EF4-FFF2-40B4-BE49-F238E27FC236}">
                <a16:creationId xmlns:a16="http://schemas.microsoft.com/office/drawing/2014/main" id="{6EE43D23-74A2-2738-6FEF-49F52891DD2C}"/>
              </a:ext>
            </a:extLst>
          </p:cNvPr>
          <p:cNvSpPr txBox="1"/>
          <p:nvPr userDrawn="1"/>
        </p:nvSpPr>
        <p:spPr>
          <a:xfrm>
            <a:off x="5384498"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8" name="TextBox 207">
            <a:extLst>
              <a:ext uri="{FF2B5EF4-FFF2-40B4-BE49-F238E27FC236}">
                <a16:creationId xmlns:a16="http://schemas.microsoft.com/office/drawing/2014/main" id="{78C1CA3D-9095-58B3-5C34-EB5A866392DD}"/>
              </a:ext>
            </a:extLst>
          </p:cNvPr>
          <p:cNvSpPr txBox="1"/>
          <p:nvPr userDrawn="1"/>
        </p:nvSpPr>
        <p:spPr>
          <a:xfrm>
            <a:off x="5384498" y="4229305"/>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10" name="TextBox 209">
            <a:extLst>
              <a:ext uri="{FF2B5EF4-FFF2-40B4-BE49-F238E27FC236}">
                <a16:creationId xmlns:a16="http://schemas.microsoft.com/office/drawing/2014/main" id="{573B6C55-9C50-9731-2487-548E50D456A6}"/>
              </a:ext>
            </a:extLst>
          </p:cNvPr>
          <p:cNvSpPr txBox="1"/>
          <p:nvPr userDrawn="1"/>
        </p:nvSpPr>
        <p:spPr>
          <a:xfrm>
            <a:off x="5384498"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12" name="TextBox 211">
            <a:extLst>
              <a:ext uri="{FF2B5EF4-FFF2-40B4-BE49-F238E27FC236}">
                <a16:creationId xmlns:a16="http://schemas.microsoft.com/office/drawing/2014/main" id="{A83DD034-9DC6-210F-9E76-85B52D08086B}"/>
              </a:ext>
            </a:extLst>
          </p:cNvPr>
          <p:cNvSpPr txBox="1"/>
          <p:nvPr userDrawn="1"/>
        </p:nvSpPr>
        <p:spPr>
          <a:xfrm>
            <a:off x="5384498"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14" name="TextBox 213">
            <a:extLst>
              <a:ext uri="{FF2B5EF4-FFF2-40B4-BE49-F238E27FC236}">
                <a16:creationId xmlns:a16="http://schemas.microsoft.com/office/drawing/2014/main" id="{8A986B15-6891-7E0B-BBCD-CC40E5EC5413}"/>
              </a:ext>
            </a:extLst>
          </p:cNvPr>
          <p:cNvSpPr txBox="1"/>
          <p:nvPr userDrawn="1"/>
        </p:nvSpPr>
        <p:spPr>
          <a:xfrm>
            <a:off x="5384498" y="1756657"/>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6" name="TextBox 215">
            <a:extLst>
              <a:ext uri="{FF2B5EF4-FFF2-40B4-BE49-F238E27FC236}">
                <a16:creationId xmlns:a16="http://schemas.microsoft.com/office/drawing/2014/main" id="{154D720E-9A2A-53C9-0AA7-8D489CAD1E9F}"/>
              </a:ext>
            </a:extLst>
          </p:cNvPr>
          <p:cNvSpPr txBox="1"/>
          <p:nvPr userDrawn="1"/>
        </p:nvSpPr>
        <p:spPr>
          <a:xfrm>
            <a:off x="5384498"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8" name="TextBox 217">
            <a:extLst>
              <a:ext uri="{FF2B5EF4-FFF2-40B4-BE49-F238E27FC236}">
                <a16:creationId xmlns:a16="http://schemas.microsoft.com/office/drawing/2014/main" id="{2BC3602B-98B4-C546-AE6B-F1F29A2E8462}"/>
              </a:ext>
            </a:extLst>
          </p:cNvPr>
          <p:cNvSpPr txBox="1"/>
          <p:nvPr userDrawn="1"/>
        </p:nvSpPr>
        <p:spPr>
          <a:xfrm>
            <a:off x="4669727"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20" name="TextBox 219">
            <a:extLst>
              <a:ext uri="{FF2B5EF4-FFF2-40B4-BE49-F238E27FC236}">
                <a16:creationId xmlns:a16="http://schemas.microsoft.com/office/drawing/2014/main" id="{334796E7-2E02-F953-281F-3D1976C83408}"/>
              </a:ext>
            </a:extLst>
          </p:cNvPr>
          <p:cNvSpPr txBox="1"/>
          <p:nvPr userDrawn="1"/>
        </p:nvSpPr>
        <p:spPr>
          <a:xfrm>
            <a:off x="4669727" y="4229305"/>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22" name="TextBox 221">
            <a:extLst>
              <a:ext uri="{FF2B5EF4-FFF2-40B4-BE49-F238E27FC236}">
                <a16:creationId xmlns:a16="http://schemas.microsoft.com/office/drawing/2014/main" id="{A141A315-C8A1-6684-3A76-6D7DCA86F336}"/>
              </a:ext>
            </a:extLst>
          </p:cNvPr>
          <p:cNvSpPr txBox="1"/>
          <p:nvPr userDrawn="1"/>
        </p:nvSpPr>
        <p:spPr>
          <a:xfrm>
            <a:off x="4669727"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24" name="TextBox 223">
            <a:extLst>
              <a:ext uri="{FF2B5EF4-FFF2-40B4-BE49-F238E27FC236}">
                <a16:creationId xmlns:a16="http://schemas.microsoft.com/office/drawing/2014/main" id="{7481C4D2-EE03-FD6B-E17C-5EF2A5A65ED6}"/>
              </a:ext>
            </a:extLst>
          </p:cNvPr>
          <p:cNvSpPr txBox="1"/>
          <p:nvPr userDrawn="1"/>
        </p:nvSpPr>
        <p:spPr>
          <a:xfrm>
            <a:off x="4669727"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26" name="TextBox 225">
            <a:extLst>
              <a:ext uri="{FF2B5EF4-FFF2-40B4-BE49-F238E27FC236}">
                <a16:creationId xmlns:a16="http://schemas.microsoft.com/office/drawing/2014/main" id="{3E4527E4-D6D2-FDE7-7A2A-CCFF10699F9E}"/>
              </a:ext>
            </a:extLst>
          </p:cNvPr>
          <p:cNvSpPr txBox="1"/>
          <p:nvPr userDrawn="1"/>
        </p:nvSpPr>
        <p:spPr>
          <a:xfrm>
            <a:off x="4669727" y="1756657"/>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28" name="TextBox 227">
            <a:extLst>
              <a:ext uri="{FF2B5EF4-FFF2-40B4-BE49-F238E27FC236}">
                <a16:creationId xmlns:a16="http://schemas.microsoft.com/office/drawing/2014/main" id="{F03618B2-661C-E9E7-4F5B-AA326443660A}"/>
              </a:ext>
            </a:extLst>
          </p:cNvPr>
          <p:cNvSpPr txBox="1"/>
          <p:nvPr userDrawn="1"/>
        </p:nvSpPr>
        <p:spPr>
          <a:xfrm>
            <a:off x="4669727"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30" name="TextBox 229">
            <a:extLst>
              <a:ext uri="{FF2B5EF4-FFF2-40B4-BE49-F238E27FC236}">
                <a16:creationId xmlns:a16="http://schemas.microsoft.com/office/drawing/2014/main" id="{D943FCA4-03BB-8EC7-E448-203CA9E62426}"/>
              </a:ext>
            </a:extLst>
          </p:cNvPr>
          <p:cNvSpPr txBox="1"/>
          <p:nvPr userDrawn="1"/>
        </p:nvSpPr>
        <p:spPr>
          <a:xfrm>
            <a:off x="8243583" y="3405089"/>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32" name="TextBox 231">
            <a:extLst>
              <a:ext uri="{FF2B5EF4-FFF2-40B4-BE49-F238E27FC236}">
                <a16:creationId xmlns:a16="http://schemas.microsoft.com/office/drawing/2014/main" id="{20A14513-AC59-C5AA-C202-7902E37E5646}"/>
              </a:ext>
            </a:extLst>
          </p:cNvPr>
          <p:cNvSpPr txBox="1"/>
          <p:nvPr userDrawn="1"/>
        </p:nvSpPr>
        <p:spPr>
          <a:xfrm>
            <a:off x="8243583" y="4229305"/>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4" name="TextBox 233">
            <a:extLst>
              <a:ext uri="{FF2B5EF4-FFF2-40B4-BE49-F238E27FC236}">
                <a16:creationId xmlns:a16="http://schemas.microsoft.com/office/drawing/2014/main" id="{AF15D69A-DD68-B0A9-779E-47A6C5EFEEC4}"/>
              </a:ext>
            </a:extLst>
          </p:cNvPr>
          <p:cNvSpPr txBox="1"/>
          <p:nvPr userDrawn="1"/>
        </p:nvSpPr>
        <p:spPr>
          <a:xfrm>
            <a:off x="8243583"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36" name="TextBox 235">
            <a:extLst>
              <a:ext uri="{FF2B5EF4-FFF2-40B4-BE49-F238E27FC236}">
                <a16:creationId xmlns:a16="http://schemas.microsoft.com/office/drawing/2014/main" id="{D93A6989-F5CD-44C8-67E9-B6632D1B5E80}"/>
              </a:ext>
            </a:extLst>
          </p:cNvPr>
          <p:cNvSpPr txBox="1"/>
          <p:nvPr userDrawn="1"/>
        </p:nvSpPr>
        <p:spPr>
          <a:xfrm>
            <a:off x="8243583"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38" name="TextBox 237">
            <a:extLst>
              <a:ext uri="{FF2B5EF4-FFF2-40B4-BE49-F238E27FC236}">
                <a16:creationId xmlns:a16="http://schemas.microsoft.com/office/drawing/2014/main" id="{3FF37EAE-E0C8-5B2C-366E-8876099CD9EE}"/>
              </a:ext>
            </a:extLst>
          </p:cNvPr>
          <p:cNvSpPr txBox="1"/>
          <p:nvPr userDrawn="1"/>
        </p:nvSpPr>
        <p:spPr>
          <a:xfrm>
            <a:off x="8243583" y="1756657"/>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40" name="TextBox 239">
            <a:extLst>
              <a:ext uri="{FF2B5EF4-FFF2-40B4-BE49-F238E27FC236}">
                <a16:creationId xmlns:a16="http://schemas.microsoft.com/office/drawing/2014/main" id="{09A2A4A0-38DC-D22B-DF0C-A3BF5CD0FD0B}"/>
              </a:ext>
            </a:extLst>
          </p:cNvPr>
          <p:cNvSpPr txBox="1"/>
          <p:nvPr userDrawn="1"/>
        </p:nvSpPr>
        <p:spPr>
          <a:xfrm>
            <a:off x="8243583"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42" name="TextBox 241">
            <a:extLst>
              <a:ext uri="{FF2B5EF4-FFF2-40B4-BE49-F238E27FC236}">
                <a16:creationId xmlns:a16="http://schemas.microsoft.com/office/drawing/2014/main" id="{AC5367FE-8F86-6490-9F7F-5EB53A7A4CFE}"/>
              </a:ext>
            </a:extLst>
          </p:cNvPr>
          <p:cNvSpPr txBox="1"/>
          <p:nvPr userDrawn="1"/>
        </p:nvSpPr>
        <p:spPr>
          <a:xfrm>
            <a:off x="9673125" y="3405089"/>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44" name="TextBox 243">
            <a:extLst>
              <a:ext uri="{FF2B5EF4-FFF2-40B4-BE49-F238E27FC236}">
                <a16:creationId xmlns:a16="http://schemas.microsoft.com/office/drawing/2014/main" id="{04BE9D8A-0BBE-00C2-08C9-EBA06BF5DFF1}"/>
              </a:ext>
            </a:extLst>
          </p:cNvPr>
          <p:cNvSpPr txBox="1"/>
          <p:nvPr userDrawn="1"/>
        </p:nvSpPr>
        <p:spPr>
          <a:xfrm>
            <a:off x="9673125" y="4229305"/>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46" name="TextBox 245">
            <a:extLst>
              <a:ext uri="{FF2B5EF4-FFF2-40B4-BE49-F238E27FC236}">
                <a16:creationId xmlns:a16="http://schemas.microsoft.com/office/drawing/2014/main" id="{C9A3A95E-745E-1B1C-4EFA-68CD62B61BFF}"/>
              </a:ext>
            </a:extLst>
          </p:cNvPr>
          <p:cNvSpPr txBox="1"/>
          <p:nvPr userDrawn="1"/>
        </p:nvSpPr>
        <p:spPr>
          <a:xfrm>
            <a:off x="9673125"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48" name="TextBox 247">
            <a:extLst>
              <a:ext uri="{FF2B5EF4-FFF2-40B4-BE49-F238E27FC236}">
                <a16:creationId xmlns:a16="http://schemas.microsoft.com/office/drawing/2014/main" id="{08B80167-628C-D03A-EC79-61232474E385}"/>
              </a:ext>
            </a:extLst>
          </p:cNvPr>
          <p:cNvSpPr txBox="1"/>
          <p:nvPr userDrawn="1"/>
        </p:nvSpPr>
        <p:spPr>
          <a:xfrm>
            <a:off x="9673125"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50" name="TextBox 249">
            <a:extLst>
              <a:ext uri="{FF2B5EF4-FFF2-40B4-BE49-F238E27FC236}">
                <a16:creationId xmlns:a16="http://schemas.microsoft.com/office/drawing/2014/main" id="{3DBB6A1B-33CF-F0B3-B90B-BA3BD96377CD}"/>
              </a:ext>
            </a:extLst>
          </p:cNvPr>
          <p:cNvSpPr txBox="1"/>
          <p:nvPr userDrawn="1"/>
        </p:nvSpPr>
        <p:spPr>
          <a:xfrm>
            <a:off x="9673125" y="1756657"/>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52" name="TextBox 251">
            <a:extLst>
              <a:ext uri="{FF2B5EF4-FFF2-40B4-BE49-F238E27FC236}">
                <a16:creationId xmlns:a16="http://schemas.microsoft.com/office/drawing/2014/main" id="{5A40B493-1772-0700-4612-59D5CDC5DC7A}"/>
              </a:ext>
            </a:extLst>
          </p:cNvPr>
          <p:cNvSpPr txBox="1"/>
          <p:nvPr userDrawn="1"/>
        </p:nvSpPr>
        <p:spPr>
          <a:xfrm>
            <a:off x="103878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54" name="TextBox 253">
            <a:extLst>
              <a:ext uri="{FF2B5EF4-FFF2-40B4-BE49-F238E27FC236}">
                <a16:creationId xmlns:a16="http://schemas.microsoft.com/office/drawing/2014/main" id="{5E5B0078-77BC-4139-4CD7-75C0CDD2A53F}"/>
              </a:ext>
            </a:extLst>
          </p:cNvPr>
          <p:cNvSpPr txBox="1"/>
          <p:nvPr userDrawn="1"/>
        </p:nvSpPr>
        <p:spPr>
          <a:xfrm>
            <a:off x="8958354" y="3405089"/>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56" name="TextBox 255">
            <a:extLst>
              <a:ext uri="{FF2B5EF4-FFF2-40B4-BE49-F238E27FC236}">
                <a16:creationId xmlns:a16="http://schemas.microsoft.com/office/drawing/2014/main" id="{C235CDC3-8272-C70E-8300-5223A32D75DF}"/>
              </a:ext>
            </a:extLst>
          </p:cNvPr>
          <p:cNvSpPr txBox="1"/>
          <p:nvPr userDrawn="1"/>
        </p:nvSpPr>
        <p:spPr>
          <a:xfrm>
            <a:off x="8958354" y="4229305"/>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58" name="TextBox 257">
            <a:extLst>
              <a:ext uri="{FF2B5EF4-FFF2-40B4-BE49-F238E27FC236}">
                <a16:creationId xmlns:a16="http://schemas.microsoft.com/office/drawing/2014/main" id="{2F7B2013-D632-7F66-0C5F-353AA590B501}"/>
              </a:ext>
            </a:extLst>
          </p:cNvPr>
          <p:cNvSpPr txBox="1"/>
          <p:nvPr userDrawn="1"/>
        </p:nvSpPr>
        <p:spPr>
          <a:xfrm>
            <a:off x="8958354"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60" name="TextBox 259">
            <a:extLst>
              <a:ext uri="{FF2B5EF4-FFF2-40B4-BE49-F238E27FC236}">
                <a16:creationId xmlns:a16="http://schemas.microsoft.com/office/drawing/2014/main" id="{BECFA3AD-53B9-E9A9-22B4-78720E458FAE}"/>
              </a:ext>
            </a:extLst>
          </p:cNvPr>
          <p:cNvSpPr txBox="1"/>
          <p:nvPr userDrawn="1"/>
        </p:nvSpPr>
        <p:spPr>
          <a:xfrm>
            <a:off x="8958354"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62" name="TextBox 261">
            <a:extLst>
              <a:ext uri="{FF2B5EF4-FFF2-40B4-BE49-F238E27FC236}">
                <a16:creationId xmlns:a16="http://schemas.microsoft.com/office/drawing/2014/main" id="{A3676F47-0C42-6BAD-8F49-67D57AA17D11}"/>
              </a:ext>
            </a:extLst>
          </p:cNvPr>
          <p:cNvSpPr txBox="1"/>
          <p:nvPr userDrawn="1"/>
        </p:nvSpPr>
        <p:spPr>
          <a:xfrm>
            <a:off x="8958354" y="1756657"/>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64" name="TextBox 263">
            <a:extLst>
              <a:ext uri="{FF2B5EF4-FFF2-40B4-BE49-F238E27FC236}">
                <a16:creationId xmlns:a16="http://schemas.microsoft.com/office/drawing/2014/main" id="{05A77DA9-40CE-1CB8-7158-60CBD07EAB32}"/>
              </a:ext>
            </a:extLst>
          </p:cNvPr>
          <p:cNvSpPr txBox="1"/>
          <p:nvPr userDrawn="1"/>
        </p:nvSpPr>
        <p:spPr>
          <a:xfrm>
            <a:off x="9673125"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66" name="TextBox 265">
            <a:extLst>
              <a:ext uri="{FF2B5EF4-FFF2-40B4-BE49-F238E27FC236}">
                <a16:creationId xmlns:a16="http://schemas.microsoft.com/office/drawing/2014/main" id="{E6A96E3A-77E2-B463-6CE8-734751A76042}"/>
              </a:ext>
            </a:extLst>
          </p:cNvPr>
          <p:cNvSpPr txBox="1"/>
          <p:nvPr userDrawn="1"/>
        </p:nvSpPr>
        <p:spPr>
          <a:xfrm>
            <a:off x="11102668" y="3405089"/>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68" name="TextBox 267">
            <a:extLst>
              <a:ext uri="{FF2B5EF4-FFF2-40B4-BE49-F238E27FC236}">
                <a16:creationId xmlns:a16="http://schemas.microsoft.com/office/drawing/2014/main" id="{CE912B25-5B42-E29D-5E88-8969740AC0BF}"/>
              </a:ext>
            </a:extLst>
          </p:cNvPr>
          <p:cNvSpPr txBox="1"/>
          <p:nvPr userDrawn="1"/>
        </p:nvSpPr>
        <p:spPr>
          <a:xfrm>
            <a:off x="11102668" y="4229305"/>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70" name="TextBox 269">
            <a:extLst>
              <a:ext uri="{FF2B5EF4-FFF2-40B4-BE49-F238E27FC236}">
                <a16:creationId xmlns:a16="http://schemas.microsoft.com/office/drawing/2014/main" id="{D8262F8E-E37A-0C44-B709-79A3552034BE}"/>
              </a:ext>
            </a:extLst>
          </p:cNvPr>
          <p:cNvSpPr txBox="1"/>
          <p:nvPr userDrawn="1"/>
        </p:nvSpPr>
        <p:spPr>
          <a:xfrm>
            <a:off x="11102668"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72" name="TextBox 271">
            <a:extLst>
              <a:ext uri="{FF2B5EF4-FFF2-40B4-BE49-F238E27FC236}">
                <a16:creationId xmlns:a16="http://schemas.microsoft.com/office/drawing/2014/main" id="{D80EFCF8-CD55-45F0-9D92-EAA1CA5881AE}"/>
              </a:ext>
            </a:extLst>
          </p:cNvPr>
          <p:cNvSpPr txBox="1"/>
          <p:nvPr userDrawn="1"/>
        </p:nvSpPr>
        <p:spPr>
          <a:xfrm>
            <a:off x="11102668"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4" name="TextBox 273">
            <a:extLst>
              <a:ext uri="{FF2B5EF4-FFF2-40B4-BE49-F238E27FC236}">
                <a16:creationId xmlns:a16="http://schemas.microsoft.com/office/drawing/2014/main" id="{98AFDBDE-FB1F-35D7-F8E1-595087D86843}"/>
              </a:ext>
            </a:extLst>
          </p:cNvPr>
          <p:cNvSpPr txBox="1"/>
          <p:nvPr userDrawn="1"/>
        </p:nvSpPr>
        <p:spPr>
          <a:xfrm>
            <a:off x="11102668" y="1756657"/>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5" name="TextBox 274">
            <a:extLst>
              <a:ext uri="{FF2B5EF4-FFF2-40B4-BE49-F238E27FC236}">
                <a16:creationId xmlns:a16="http://schemas.microsoft.com/office/drawing/2014/main" id="{0577918B-B5AE-DAB3-D87A-0502FF33E498}"/>
              </a:ext>
            </a:extLst>
          </p:cNvPr>
          <p:cNvSpPr txBox="1"/>
          <p:nvPr userDrawn="1"/>
        </p:nvSpPr>
        <p:spPr>
          <a:xfrm>
            <a:off x="8958354" y="5871746"/>
            <a:ext cx="709821" cy="338554"/>
          </a:xfrm>
          <a:prstGeom prst="rect">
            <a:avLst/>
          </a:prstGeom>
          <a:noFill/>
        </p:spPr>
        <p:txBody>
          <a:bodyPr wrap="square" lIns="0" rIns="0">
            <a:noAutofit/>
          </a:bodyPr>
          <a:lstStyle/>
          <a:p>
            <a:pPr algn="ctr"/>
            <a:r>
              <a:rPr lang="en-US" sz="800">
                <a:solidFill>
                  <a:schemeClr val="tx1"/>
                </a:solidFill>
              </a:rPr>
              <a:t>Light bulb</a:t>
            </a:r>
          </a:p>
        </p:txBody>
      </p:sp>
    </p:spTree>
    <p:extLst>
      <p:ext uri="{BB962C8B-B14F-4D97-AF65-F5344CB8AC3E}">
        <p14:creationId xmlns:p14="http://schemas.microsoft.com/office/powerpoint/2010/main" val="771724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42" name="Left Bracket 141">
            <a:extLst>
              <a:ext uri="{FF2B5EF4-FFF2-40B4-BE49-F238E27FC236}">
                <a16:creationId xmlns:a16="http://schemas.microsoft.com/office/drawing/2014/main" id="{71AC4490-71F1-809F-A1CE-ACC6040B3E3D}"/>
              </a:ext>
            </a:extLst>
          </p:cNvPr>
          <p:cNvSpPr/>
          <p:nvPr userDrawn="1"/>
        </p:nvSpPr>
        <p:spPr>
          <a:xfrm flipH="1">
            <a:off x="-7" y="1276794"/>
            <a:ext cx="3240191"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3" name="TextBox 142">
            <a:extLst>
              <a:ext uri="{FF2B5EF4-FFF2-40B4-BE49-F238E27FC236}">
                <a16:creationId xmlns:a16="http://schemas.microsoft.com/office/drawing/2014/main" id="{CC3B29DC-334F-ECB5-5E58-517C1C5646F5}"/>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4" name="TextBox 143">
            <a:extLst>
              <a:ext uri="{FF2B5EF4-FFF2-40B4-BE49-F238E27FC236}">
                <a16:creationId xmlns:a16="http://schemas.microsoft.com/office/drawing/2014/main" id="{B8B7208A-F120-57C2-E61F-81BBA913290E}"/>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5" name="TextBox 144">
            <a:extLst>
              <a:ext uri="{FF2B5EF4-FFF2-40B4-BE49-F238E27FC236}">
                <a16:creationId xmlns:a16="http://schemas.microsoft.com/office/drawing/2014/main" id="{0BF2BC86-60AA-278A-CC60-C4E8797D72C7}"/>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6" name="TextBox 145">
            <a:extLst>
              <a:ext uri="{FF2B5EF4-FFF2-40B4-BE49-F238E27FC236}">
                <a16:creationId xmlns:a16="http://schemas.microsoft.com/office/drawing/2014/main" id="{32BE22DC-6BD2-6571-B445-4E36F24FACE4}"/>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7" name="TextBox 146">
            <a:extLst>
              <a:ext uri="{FF2B5EF4-FFF2-40B4-BE49-F238E27FC236}">
                <a16:creationId xmlns:a16="http://schemas.microsoft.com/office/drawing/2014/main" id="{7E0BED85-19DA-86A4-FC94-A91C4819848C}"/>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8" name="TextBox 147">
            <a:extLst>
              <a:ext uri="{FF2B5EF4-FFF2-40B4-BE49-F238E27FC236}">
                <a16:creationId xmlns:a16="http://schemas.microsoft.com/office/drawing/2014/main" id="{86A42CC4-C638-B119-7C60-2EE4DF0748FE}"/>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49" name="TextBox 148">
            <a:extLst>
              <a:ext uri="{FF2B5EF4-FFF2-40B4-BE49-F238E27FC236}">
                <a16:creationId xmlns:a16="http://schemas.microsoft.com/office/drawing/2014/main" id="{2130F8C8-32C2-B4D8-31C6-2C65B0E9DDB3}"/>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50" name="TextBox 149">
            <a:extLst>
              <a:ext uri="{FF2B5EF4-FFF2-40B4-BE49-F238E27FC236}">
                <a16:creationId xmlns:a16="http://schemas.microsoft.com/office/drawing/2014/main" id="{510136D4-4A35-6465-056E-6AB10A7E92BA}"/>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151" name="TextBox 150">
            <a:extLst>
              <a:ext uri="{FF2B5EF4-FFF2-40B4-BE49-F238E27FC236}">
                <a16:creationId xmlns:a16="http://schemas.microsoft.com/office/drawing/2014/main" id="{D981B45E-AF20-6DCD-EFCA-E68A39078411}"/>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152" name="TextBox 151">
            <a:extLst>
              <a:ext uri="{FF2B5EF4-FFF2-40B4-BE49-F238E27FC236}">
                <a16:creationId xmlns:a16="http://schemas.microsoft.com/office/drawing/2014/main" id="{3983DEA5-61BD-9BDF-E45C-8527B3572021}"/>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153" name="TextBox 152">
            <a:extLst>
              <a:ext uri="{FF2B5EF4-FFF2-40B4-BE49-F238E27FC236}">
                <a16:creationId xmlns:a16="http://schemas.microsoft.com/office/drawing/2014/main" id="{0A765BA8-CD86-6F1C-2A31-EFDBE83A2242}"/>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154" name="TextBox 153">
            <a:extLst>
              <a:ext uri="{FF2B5EF4-FFF2-40B4-BE49-F238E27FC236}">
                <a16:creationId xmlns:a16="http://schemas.microsoft.com/office/drawing/2014/main" id="{AB1FBAFD-19B2-4E4E-CFB5-EB4B414C3385}"/>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155" name="TextBox 154">
            <a:extLst>
              <a:ext uri="{FF2B5EF4-FFF2-40B4-BE49-F238E27FC236}">
                <a16:creationId xmlns:a16="http://schemas.microsoft.com/office/drawing/2014/main" id="{91E94E6D-23D1-B40D-D893-4EE7CD67C38A}"/>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156" name="TextBox 155">
            <a:extLst>
              <a:ext uri="{FF2B5EF4-FFF2-40B4-BE49-F238E27FC236}">
                <a16:creationId xmlns:a16="http://schemas.microsoft.com/office/drawing/2014/main" id="{2C659DE3-4B62-B10E-7D67-0E9A1150768F}"/>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157" name="TextBox 156">
            <a:extLst>
              <a:ext uri="{FF2B5EF4-FFF2-40B4-BE49-F238E27FC236}">
                <a16:creationId xmlns:a16="http://schemas.microsoft.com/office/drawing/2014/main" id="{5C45EF99-5254-61F7-0270-9F824B71238A}"/>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158" name="TextBox 157">
            <a:extLst>
              <a:ext uri="{FF2B5EF4-FFF2-40B4-BE49-F238E27FC236}">
                <a16:creationId xmlns:a16="http://schemas.microsoft.com/office/drawing/2014/main" id="{2EB01D8C-EFE7-0432-6BEC-7D20AE50EA12}"/>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159" name="TextBox 158">
            <a:extLst>
              <a:ext uri="{FF2B5EF4-FFF2-40B4-BE49-F238E27FC236}">
                <a16:creationId xmlns:a16="http://schemas.microsoft.com/office/drawing/2014/main" id="{5A0D91F4-EF34-0F6D-6C20-971DFDD7EF8C}"/>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160" name="TextBox 159">
            <a:extLst>
              <a:ext uri="{FF2B5EF4-FFF2-40B4-BE49-F238E27FC236}">
                <a16:creationId xmlns:a16="http://schemas.microsoft.com/office/drawing/2014/main" id="{14E4A168-D30B-31B6-0B0C-F78EE23FF965}"/>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161" name="TextBox 160">
            <a:extLst>
              <a:ext uri="{FF2B5EF4-FFF2-40B4-BE49-F238E27FC236}">
                <a16:creationId xmlns:a16="http://schemas.microsoft.com/office/drawing/2014/main" id="{43CF43D2-9288-87F2-B856-7C1EEECD5497}"/>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162" name="TextBox 161">
            <a:extLst>
              <a:ext uri="{FF2B5EF4-FFF2-40B4-BE49-F238E27FC236}">
                <a16:creationId xmlns:a16="http://schemas.microsoft.com/office/drawing/2014/main" id="{2EFF34C0-61A5-BD5D-3FEB-414456F35698}"/>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163" name="TextBox 162">
            <a:extLst>
              <a:ext uri="{FF2B5EF4-FFF2-40B4-BE49-F238E27FC236}">
                <a16:creationId xmlns:a16="http://schemas.microsoft.com/office/drawing/2014/main" id="{872AAC04-96C0-B94D-09B2-064BAB90246A}"/>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164" name="TextBox 163">
            <a:extLst>
              <a:ext uri="{FF2B5EF4-FFF2-40B4-BE49-F238E27FC236}">
                <a16:creationId xmlns:a16="http://schemas.microsoft.com/office/drawing/2014/main" id="{14A2A92C-209D-E494-2FFB-ACB270D41E26}"/>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tx1"/>
                </a:solidFill>
              </a:rPr>
              <a:t>CRM</a:t>
            </a:r>
          </a:p>
        </p:txBody>
      </p:sp>
      <p:sp>
        <p:nvSpPr>
          <p:cNvPr id="165" name="TextBox 164">
            <a:extLst>
              <a:ext uri="{FF2B5EF4-FFF2-40B4-BE49-F238E27FC236}">
                <a16:creationId xmlns:a16="http://schemas.microsoft.com/office/drawing/2014/main" id="{2FC78D67-446B-6BEB-0638-0D6E544A5217}"/>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166" name="TextBox 165">
            <a:extLst>
              <a:ext uri="{FF2B5EF4-FFF2-40B4-BE49-F238E27FC236}">
                <a16:creationId xmlns:a16="http://schemas.microsoft.com/office/drawing/2014/main" id="{9C577B58-86A4-8B1B-93DD-8032851EE89C}"/>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167" name="TextBox 166">
            <a:extLst>
              <a:ext uri="{FF2B5EF4-FFF2-40B4-BE49-F238E27FC236}">
                <a16:creationId xmlns:a16="http://schemas.microsoft.com/office/drawing/2014/main" id="{6828CF9C-A1E7-799D-FEC7-7ACDF45BC775}"/>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168" name="TextBox 167">
            <a:extLst>
              <a:ext uri="{FF2B5EF4-FFF2-40B4-BE49-F238E27FC236}">
                <a16:creationId xmlns:a16="http://schemas.microsoft.com/office/drawing/2014/main" id="{C5C0E58A-C54E-5074-0105-371E0D61BFCD}"/>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169" name="TextBox 168">
            <a:extLst>
              <a:ext uri="{FF2B5EF4-FFF2-40B4-BE49-F238E27FC236}">
                <a16:creationId xmlns:a16="http://schemas.microsoft.com/office/drawing/2014/main" id="{DC9A94EC-DE32-51A2-60E2-F9A8428DE79E}"/>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170" name="TextBox 169">
            <a:extLst>
              <a:ext uri="{FF2B5EF4-FFF2-40B4-BE49-F238E27FC236}">
                <a16:creationId xmlns:a16="http://schemas.microsoft.com/office/drawing/2014/main" id="{60079FE6-1DE0-E4DF-3076-AA52D5F2824F}"/>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171" name="TextBox 170">
            <a:extLst>
              <a:ext uri="{FF2B5EF4-FFF2-40B4-BE49-F238E27FC236}">
                <a16:creationId xmlns:a16="http://schemas.microsoft.com/office/drawing/2014/main" id="{FB01A45B-D431-3990-4E9D-177AF0A8A849}"/>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tx1"/>
                </a:solidFill>
              </a:rPr>
              <a:t>AI </a:t>
            </a:r>
          </a:p>
        </p:txBody>
      </p:sp>
      <p:sp>
        <p:nvSpPr>
          <p:cNvPr id="172" name="TextBox 171">
            <a:extLst>
              <a:ext uri="{FF2B5EF4-FFF2-40B4-BE49-F238E27FC236}">
                <a16:creationId xmlns:a16="http://schemas.microsoft.com/office/drawing/2014/main" id="{C20D9032-06AA-FC15-3948-452F49CA60C7}"/>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173" name="TextBox 172">
            <a:extLst>
              <a:ext uri="{FF2B5EF4-FFF2-40B4-BE49-F238E27FC236}">
                <a16:creationId xmlns:a16="http://schemas.microsoft.com/office/drawing/2014/main" id="{2F0D8086-1588-0B00-5E4F-E4743E256807}"/>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174" name="TextBox 173">
            <a:extLst>
              <a:ext uri="{FF2B5EF4-FFF2-40B4-BE49-F238E27FC236}">
                <a16:creationId xmlns:a16="http://schemas.microsoft.com/office/drawing/2014/main" id="{03105DCE-0318-F0C6-CC27-026BF24CF138}"/>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175" name="TextBox 174">
            <a:extLst>
              <a:ext uri="{FF2B5EF4-FFF2-40B4-BE49-F238E27FC236}">
                <a16:creationId xmlns:a16="http://schemas.microsoft.com/office/drawing/2014/main" id="{0E62E34E-6ED4-6572-8849-4B800DADD434}"/>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176" name="TextBox 175">
            <a:extLst>
              <a:ext uri="{FF2B5EF4-FFF2-40B4-BE49-F238E27FC236}">
                <a16:creationId xmlns:a16="http://schemas.microsoft.com/office/drawing/2014/main" id="{ED0B14EA-A8E6-CACA-9B25-37D38C03F06B}"/>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177" name="TextBox 176">
            <a:extLst>
              <a:ext uri="{FF2B5EF4-FFF2-40B4-BE49-F238E27FC236}">
                <a16:creationId xmlns:a16="http://schemas.microsoft.com/office/drawing/2014/main" id="{C52B26B0-DCB5-4E42-3322-7322B2E04405}"/>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178" name="TextBox 177">
            <a:extLst>
              <a:ext uri="{FF2B5EF4-FFF2-40B4-BE49-F238E27FC236}">
                <a16:creationId xmlns:a16="http://schemas.microsoft.com/office/drawing/2014/main" id="{4205794A-0174-0BBE-A881-5960CAD31613}"/>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179" name="TextBox 178">
            <a:extLst>
              <a:ext uri="{FF2B5EF4-FFF2-40B4-BE49-F238E27FC236}">
                <a16:creationId xmlns:a16="http://schemas.microsoft.com/office/drawing/2014/main" id="{DB038319-79B5-1BD8-BFA5-BC37F86D80AA}"/>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180" name="TextBox 179">
            <a:extLst>
              <a:ext uri="{FF2B5EF4-FFF2-40B4-BE49-F238E27FC236}">
                <a16:creationId xmlns:a16="http://schemas.microsoft.com/office/drawing/2014/main" id="{ABF5B548-A07D-083B-81C0-3FD563501127}"/>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182" name="TextBox 181">
            <a:extLst>
              <a:ext uri="{FF2B5EF4-FFF2-40B4-BE49-F238E27FC236}">
                <a16:creationId xmlns:a16="http://schemas.microsoft.com/office/drawing/2014/main" id="{821D07A1-47A4-9255-DEB1-C2640D028BB8}"/>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184" name="TextBox 183">
            <a:extLst>
              <a:ext uri="{FF2B5EF4-FFF2-40B4-BE49-F238E27FC236}">
                <a16:creationId xmlns:a16="http://schemas.microsoft.com/office/drawing/2014/main" id="{B86C15F5-3A55-A437-9332-4855D1AE1ED5}"/>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186" name="TextBox 185">
            <a:extLst>
              <a:ext uri="{FF2B5EF4-FFF2-40B4-BE49-F238E27FC236}">
                <a16:creationId xmlns:a16="http://schemas.microsoft.com/office/drawing/2014/main" id="{D62BB331-D917-D93E-6266-708E5188336B}"/>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188" name="TextBox 187">
            <a:extLst>
              <a:ext uri="{FF2B5EF4-FFF2-40B4-BE49-F238E27FC236}">
                <a16:creationId xmlns:a16="http://schemas.microsoft.com/office/drawing/2014/main" id="{1B6FE7F1-F0D3-9943-3C58-F246C2C6319B}"/>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190" name="TextBox 189">
            <a:extLst>
              <a:ext uri="{FF2B5EF4-FFF2-40B4-BE49-F238E27FC236}">
                <a16:creationId xmlns:a16="http://schemas.microsoft.com/office/drawing/2014/main" id="{DAB33093-D44B-2D97-4356-7477A3167BF9}"/>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92" name="TextBox 191">
            <a:extLst>
              <a:ext uri="{FF2B5EF4-FFF2-40B4-BE49-F238E27FC236}">
                <a16:creationId xmlns:a16="http://schemas.microsoft.com/office/drawing/2014/main" id="{CF4B254F-A656-0013-3E04-38B792CA7F65}"/>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94" name="TextBox 193">
            <a:extLst>
              <a:ext uri="{FF2B5EF4-FFF2-40B4-BE49-F238E27FC236}">
                <a16:creationId xmlns:a16="http://schemas.microsoft.com/office/drawing/2014/main" id="{F45D9769-572E-7CCF-71EA-8D31429E5EE1}"/>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96" name="TextBox 195">
            <a:extLst>
              <a:ext uri="{FF2B5EF4-FFF2-40B4-BE49-F238E27FC236}">
                <a16:creationId xmlns:a16="http://schemas.microsoft.com/office/drawing/2014/main" id="{51472E69-C443-F326-86F8-C88BD4F741FB}"/>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98" name="TextBox 197">
            <a:extLst>
              <a:ext uri="{FF2B5EF4-FFF2-40B4-BE49-F238E27FC236}">
                <a16:creationId xmlns:a16="http://schemas.microsoft.com/office/drawing/2014/main" id="{BDCB3D5F-2083-DAEB-5D9B-493A2A62149A}"/>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200" name="TextBox 199">
            <a:extLst>
              <a:ext uri="{FF2B5EF4-FFF2-40B4-BE49-F238E27FC236}">
                <a16:creationId xmlns:a16="http://schemas.microsoft.com/office/drawing/2014/main" id="{76F35152-B5C2-9844-D611-88B49788AEB3}"/>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202" name="TextBox 201">
            <a:extLst>
              <a:ext uri="{FF2B5EF4-FFF2-40B4-BE49-F238E27FC236}">
                <a16:creationId xmlns:a16="http://schemas.microsoft.com/office/drawing/2014/main" id="{62D2C08A-0AE1-2A74-FAA6-25DA7665AE7D}"/>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204" name="TextBox 203">
            <a:extLst>
              <a:ext uri="{FF2B5EF4-FFF2-40B4-BE49-F238E27FC236}">
                <a16:creationId xmlns:a16="http://schemas.microsoft.com/office/drawing/2014/main" id="{B3AB210F-4704-FE34-00F6-BA67E36F9A0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206" name="TextBox 205">
            <a:extLst>
              <a:ext uri="{FF2B5EF4-FFF2-40B4-BE49-F238E27FC236}">
                <a16:creationId xmlns:a16="http://schemas.microsoft.com/office/drawing/2014/main" id="{5673C0EC-67FD-1891-6947-AB545172AF3F}"/>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208" name="TextBox 207">
            <a:extLst>
              <a:ext uri="{FF2B5EF4-FFF2-40B4-BE49-F238E27FC236}">
                <a16:creationId xmlns:a16="http://schemas.microsoft.com/office/drawing/2014/main" id="{976F7DF7-1D36-DF43-79B3-91EB7DDDBCB4}"/>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210" name="TextBox 209">
            <a:extLst>
              <a:ext uri="{FF2B5EF4-FFF2-40B4-BE49-F238E27FC236}">
                <a16:creationId xmlns:a16="http://schemas.microsoft.com/office/drawing/2014/main" id="{6AE69D01-FA47-1106-3CF0-91A88A9BB6D5}"/>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12" name="TextBox 211">
            <a:extLst>
              <a:ext uri="{FF2B5EF4-FFF2-40B4-BE49-F238E27FC236}">
                <a16:creationId xmlns:a16="http://schemas.microsoft.com/office/drawing/2014/main" id="{71E80189-DC96-BC03-4B8F-03FA3C5AB3F6}"/>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14" name="TextBox 213">
            <a:extLst>
              <a:ext uri="{FF2B5EF4-FFF2-40B4-BE49-F238E27FC236}">
                <a16:creationId xmlns:a16="http://schemas.microsoft.com/office/drawing/2014/main" id="{416BAECE-0CE1-836E-0D62-848D02D5872E}"/>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16" name="TextBox 215">
            <a:extLst>
              <a:ext uri="{FF2B5EF4-FFF2-40B4-BE49-F238E27FC236}">
                <a16:creationId xmlns:a16="http://schemas.microsoft.com/office/drawing/2014/main" id="{F2234D4F-798E-8307-04B9-3EF029746E92}"/>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18" name="TextBox 217">
            <a:extLst>
              <a:ext uri="{FF2B5EF4-FFF2-40B4-BE49-F238E27FC236}">
                <a16:creationId xmlns:a16="http://schemas.microsoft.com/office/drawing/2014/main" id="{56CFBF42-D1D4-D2F9-DA9E-102F14C6F422}"/>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20" name="TextBox 219">
            <a:extLst>
              <a:ext uri="{FF2B5EF4-FFF2-40B4-BE49-F238E27FC236}">
                <a16:creationId xmlns:a16="http://schemas.microsoft.com/office/drawing/2014/main" id="{5A29C45F-DA24-45DA-B830-3166758F63A6}"/>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22" name="TextBox 221">
            <a:extLst>
              <a:ext uri="{FF2B5EF4-FFF2-40B4-BE49-F238E27FC236}">
                <a16:creationId xmlns:a16="http://schemas.microsoft.com/office/drawing/2014/main" id="{1FD2E894-9D46-71DA-9721-CE2B1006555D}"/>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24" name="TextBox 223">
            <a:extLst>
              <a:ext uri="{FF2B5EF4-FFF2-40B4-BE49-F238E27FC236}">
                <a16:creationId xmlns:a16="http://schemas.microsoft.com/office/drawing/2014/main" id="{72D9A549-003A-8429-019E-98CED2AFC783}"/>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26" name="TextBox 225">
            <a:extLst>
              <a:ext uri="{FF2B5EF4-FFF2-40B4-BE49-F238E27FC236}">
                <a16:creationId xmlns:a16="http://schemas.microsoft.com/office/drawing/2014/main" id="{B81DB415-4591-ECD0-32E1-CD340D03FA47}"/>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28" name="TextBox 227">
            <a:extLst>
              <a:ext uri="{FF2B5EF4-FFF2-40B4-BE49-F238E27FC236}">
                <a16:creationId xmlns:a16="http://schemas.microsoft.com/office/drawing/2014/main" id="{5F63E364-343A-B3B7-E9DF-AAF38A5BD1EB}"/>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30" name="TextBox 229">
            <a:extLst>
              <a:ext uri="{FF2B5EF4-FFF2-40B4-BE49-F238E27FC236}">
                <a16:creationId xmlns:a16="http://schemas.microsoft.com/office/drawing/2014/main" id="{8C9E9303-24D5-EC49-FFAD-9784E0D73A26}"/>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32" name="TextBox 231">
            <a:extLst>
              <a:ext uri="{FF2B5EF4-FFF2-40B4-BE49-F238E27FC236}">
                <a16:creationId xmlns:a16="http://schemas.microsoft.com/office/drawing/2014/main" id="{11F7BC0A-7254-AC6E-55F8-05D23172904F}"/>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34" name="TextBox 233">
            <a:extLst>
              <a:ext uri="{FF2B5EF4-FFF2-40B4-BE49-F238E27FC236}">
                <a16:creationId xmlns:a16="http://schemas.microsoft.com/office/drawing/2014/main" id="{13817C15-2271-1E0D-9B77-D4F91F4B971C}"/>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36" name="TextBox 235">
            <a:extLst>
              <a:ext uri="{FF2B5EF4-FFF2-40B4-BE49-F238E27FC236}">
                <a16:creationId xmlns:a16="http://schemas.microsoft.com/office/drawing/2014/main" id="{2CE18EFF-99AA-23A7-22EB-D121E126479C}"/>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38" name="TextBox 237">
            <a:extLst>
              <a:ext uri="{FF2B5EF4-FFF2-40B4-BE49-F238E27FC236}">
                <a16:creationId xmlns:a16="http://schemas.microsoft.com/office/drawing/2014/main" id="{36A526E2-9F30-BCFA-BDFC-549CE9D3D4EA}"/>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40" name="TextBox 239">
            <a:extLst>
              <a:ext uri="{FF2B5EF4-FFF2-40B4-BE49-F238E27FC236}">
                <a16:creationId xmlns:a16="http://schemas.microsoft.com/office/drawing/2014/main" id="{DB653852-DED1-E1F8-01BE-31F58E0B6C08}"/>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42" name="TextBox 241">
            <a:extLst>
              <a:ext uri="{FF2B5EF4-FFF2-40B4-BE49-F238E27FC236}">
                <a16:creationId xmlns:a16="http://schemas.microsoft.com/office/drawing/2014/main" id="{356D23B9-7EAA-ACBD-BE62-7E99A3D06A49}"/>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44" name="TextBox 243">
            <a:extLst>
              <a:ext uri="{FF2B5EF4-FFF2-40B4-BE49-F238E27FC236}">
                <a16:creationId xmlns:a16="http://schemas.microsoft.com/office/drawing/2014/main" id="{C74DD66D-A225-A232-F0DD-2EB3C4951CF5}"/>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46" name="TextBox 245">
            <a:extLst>
              <a:ext uri="{FF2B5EF4-FFF2-40B4-BE49-F238E27FC236}">
                <a16:creationId xmlns:a16="http://schemas.microsoft.com/office/drawing/2014/main" id="{977E8AA1-AACE-AF06-C498-00ADE29E5144}"/>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48" name="TextBox 247">
            <a:extLst>
              <a:ext uri="{FF2B5EF4-FFF2-40B4-BE49-F238E27FC236}">
                <a16:creationId xmlns:a16="http://schemas.microsoft.com/office/drawing/2014/main" id="{1BDD1A0F-91DF-0AFD-B39D-710B3E47C42A}"/>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50" name="TextBox 249">
            <a:extLst>
              <a:ext uri="{FF2B5EF4-FFF2-40B4-BE49-F238E27FC236}">
                <a16:creationId xmlns:a16="http://schemas.microsoft.com/office/drawing/2014/main" id="{894D10F9-327B-5DFC-44D7-77B415C7BD44}"/>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52" name="TextBox 251">
            <a:extLst>
              <a:ext uri="{FF2B5EF4-FFF2-40B4-BE49-F238E27FC236}">
                <a16:creationId xmlns:a16="http://schemas.microsoft.com/office/drawing/2014/main" id="{EDD2F86C-67B6-F7D6-63C4-C21A0709CD15}"/>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54" name="TextBox 253">
            <a:extLst>
              <a:ext uri="{FF2B5EF4-FFF2-40B4-BE49-F238E27FC236}">
                <a16:creationId xmlns:a16="http://schemas.microsoft.com/office/drawing/2014/main" id="{969722B1-12F7-0075-16A3-85332716FD00}"/>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56" name="TextBox 255">
            <a:extLst>
              <a:ext uri="{FF2B5EF4-FFF2-40B4-BE49-F238E27FC236}">
                <a16:creationId xmlns:a16="http://schemas.microsoft.com/office/drawing/2014/main" id="{16F073BF-BF73-7EFE-DBC7-BA1CEBB11BD4}"/>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58" name="TextBox 257">
            <a:extLst>
              <a:ext uri="{FF2B5EF4-FFF2-40B4-BE49-F238E27FC236}">
                <a16:creationId xmlns:a16="http://schemas.microsoft.com/office/drawing/2014/main" id="{32B28BF3-B1E3-6C8E-1F97-3CD955FAE310}"/>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60" name="TextBox 259">
            <a:extLst>
              <a:ext uri="{FF2B5EF4-FFF2-40B4-BE49-F238E27FC236}">
                <a16:creationId xmlns:a16="http://schemas.microsoft.com/office/drawing/2014/main" id="{C045B4CA-B998-371A-024C-24BB49E1DBE4}"/>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62" name="TextBox 261">
            <a:extLst>
              <a:ext uri="{FF2B5EF4-FFF2-40B4-BE49-F238E27FC236}">
                <a16:creationId xmlns:a16="http://schemas.microsoft.com/office/drawing/2014/main" id="{2260B626-63BB-2946-187D-5A5D3E24DB8E}"/>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64" name="TextBox 263">
            <a:extLst>
              <a:ext uri="{FF2B5EF4-FFF2-40B4-BE49-F238E27FC236}">
                <a16:creationId xmlns:a16="http://schemas.microsoft.com/office/drawing/2014/main" id="{68AACE92-0602-2C71-934E-70ED624AD4D5}"/>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66" name="TextBox 265">
            <a:extLst>
              <a:ext uri="{FF2B5EF4-FFF2-40B4-BE49-F238E27FC236}">
                <a16:creationId xmlns:a16="http://schemas.microsoft.com/office/drawing/2014/main" id="{5319EB15-B2E1-207B-D211-B22B75CA6B6D}"/>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68" name="TextBox 267">
            <a:extLst>
              <a:ext uri="{FF2B5EF4-FFF2-40B4-BE49-F238E27FC236}">
                <a16:creationId xmlns:a16="http://schemas.microsoft.com/office/drawing/2014/main" id="{D71E9015-89EA-C610-7EC4-CFBAAC3DD391}"/>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70" name="TextBox 269">
            <a:extLst>
              <a:ext uri="{FF2B5EF4-FFF2-40B4-BE49-F238E27FC236}">
                <a16:creationId xmlns:a16="http://schemas.microsoft.com/office/drawing/2014/main" id="{A58093FB-6D86-3142-42B7-BDC611D8A8EE}"/>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72" name="TextBox 271">
            <a:extLst>
              <a:ext uri="{FF2B5EF4-FFF2-40B4-BE49-F238E27FC236}">
                <a16:creationId xmlns:a16="http://schemas.microsoft.com/office/drawing/2014/main" id="{73AC143B-8C03-0675-6438-A49E6D08273A}"/>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74" name="TextBox 273">
            <a:extLst>
              <a:ext uri="{FF2B5EF4-FFF2-40B4-BE49-F238E27FC236}">
                <a16:creationId xmlns:a16="http://schemas.microsoft.com/office/drawing/2014/main" id="{F2976F9B-F2E9-CD09-2D08-679ECA3E34DE}"/>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75" name="TextBox 274">
            <a:extLst>
              <a:ext uri="{FF2B5EF4-FFF2-40B4-BE49-F238E27FC236}">
                <a16:creationId xmlns:a16="http://schemas.microsoft.com/office/drawing/2014/main" id="{78B6DC07-40B8-F8B9-7895-1D9D0A2648FE}"/>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76" name="TextBox 275">
            <a:extLst>
              <a:ext uri="{FF2B5EF4-FFF2-40B4-BE49-F238E27FC236}">
                <a16:creationId xmlns:a16="http://schemas.microsoft.com/office/drawing/2014/main" id="{1E88D6E2-9832-D924-4C54-1F9393141B1A}"/>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77" name="TextBox 276">
            <a:extLst>
              <a:ext uri="{FF2B5EF4-FFF2-40B4-BE49-F238E27FC236}">
                <a16:creationId xmlns:a16="http://schemas.microsoft.com/office/drawing/2014/main" id="{26FAEBDF-676F-E385-EF5C-F60B024AEE7F}"/>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8" name="TextBox 277">
            <a:extLst>
              <a:ext uri="{FF2B5EF4-FFF2-40B4-BE49-F238E27FC236}">
                <a16:creationId xmlns:a16="http://schemas.microsoft.com/office/drawing/2014/main" id="{90107F4E-DCE5-CC49-2AB1-98D7DA7B4697}"/>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9" name="TextBox 278">
            <a:extLst>
              <a:ext uri="{FF2B5EF4-FFF2-40B4-BE49-F238E27FC236}">
                <a16:creationId xmlns:a16="http://schemas.microsoft.com/office/drawing/2014/main" id="{F7A70ECE-0A49-D782-3F0D-D1166C31F0A9}"/>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tx1"/>
                </a:solidFill>
              </a:rPr>
              <a:t>Light bulb</a:t>
            </a:r>
          </a:p>
        </p:txBody>
      </p:sp>
      <p:sp>
        <p:nvSpPr>
          <p:cNvPr id="280" name="TextBox 279">
            <a:extLst>
              <a:ext uri="{FF2B5EF4-FFF2-40B4-BE49-F238E27FC236}">
                <a16:creationId xmlns:a16="http://schemas.microsoft.com/office/drawing/2014/main" id="{EC7E53AE-4397-8421-65E6-25C898C043FD}"/>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tx1"/>
                </a:solidFill>
              </a:rPr>
              <a:t>Emoji</a:t>
            </a:r>
          </a:p>
        </p:txBody>
      </p:sp>
      <p:sp>
        <p:nvSpPr>
          <p:cNvPr id="281" name="TextBox 280">
            <a:extLst>
              <a:ext uri="{FF2B5EF4-FFF2-40B4-BE49-F238E27FC236}">
                <a16:creationId xmlns:a16="http://schemas.microsoft.com/office/drawing/2014/main" id="{E617D357-E00E-084A-CABF-77580808DDA2}"/>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Tree>
    <p:extLst>
      <p:ext uri="{BB962C8B-B14F-4D97-AF65-F5344CB8AC3E}">
        <p14:creationId xmlns:p14="http://schemas.microsoft.com/office/powerpoint/2010/main" val="39448393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4" name="TextBox 483">
            <a:extLst>
              <a:ext uri="{FF2B5EF4-FFF2-40B4-BE49-F238E27FC236}">
                <a16:creationId xmlns:a16="http://schemas.microsoft.com/office/drawing/2014/main" id="{5B09DBAE-19CE-5822-C366-762D1423B2F7}"/>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6" name="TextBox 485">
            <a:extLst>
              <a:ext uri="{FF2B5EF4-FFF2-40B4-BE49-F238E27FC236}">
                <a16:creationId xmlns:a16="http://schemas.microsoft.com/office/drawing/2014/main" id="{EDAA1722-304A-476A-4E5B-D176BF368282}"/>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t>Question and answer</a:t>
            </a:r>
          </a:p>
        </p:txBody>
      </p:sp>
      <p:sp>
        <p:nvSpPr>
          <p:cNvPr id="488" name="TextBox 487">
            <a:extLst>
              <a:ext uri="{FF2B5EF4-FFF2-40B4-BE49-F238E27FC236}">
                <a16:creationId xmlns:a16="http://schemas.microsoft.com/office/drawing/2014/main" id="{BF05F814-AAD2-C44C-CEC7-D05FF45A3945}"/>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t>Question and answer 2</a:t>
            </a:r>
          </a:p>
        </p:txBody>
      </p:sp>
      <p:sp>
        <p:nvSpPr>
          <p:cNvPr id="490" name="TextBox 489">
            <a:extLst>
              <a:ext uri="{FF2B5EF4-FFF2-40B4-BE49-F238E27FC236}">
                <a16:creationId xmlns:a16="http://schemas.microsoft.com/office/drawing/2014/main" id="{97447B09-90B6-9D6D-34E5-36D048AEE208}"/>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t>Ramp up</a:t>
            </a:r>
          </a:p>
        </p:txBody>
      </p:sp>
      <p:sp>
        <p:nvSpPr>
          <p:cNvPr id="492" name="TextBox 491">
            <a:extLst>
              <a:ext uri="{FF2B5EF4-FFF2-40B4-BE49-F238E27FC236}">
                <a16:creationId xmlns:a16="http://schemas.microsoft.com/office/drawing/2014/main" id="{61990694-83A0-BED6-D8EC-0D779E97CBF1}"/>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t>Ramp up alt</a:t>
            </a:r>
          </a:p>
        </p:txBody>
      </p:sp>
      <p:sp>
        <p:nvSpPr>
          <p:cNvPr id="494" name="TextBox 493">
            <a:extLst>
              <a:ext uri="{FF2B5EF4-FFF2-40B4-BE49-F238E27FC236}">
                <a16:creationId xmlns:a16="http://schemas.microsoft.com/office/drawing/2014/main" id="{ABB54BCA-8002-D0DD-9112-920AAE419B6C}"/>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t>Read guidelines</a:t>
            </a:r>
          </a:p>
        </p:txBody>
      </p:sp>
      <p:sp>
        <p:nvSpPr>
          <p:cNvPr id="496" name="TextBox 495">
            <a:extLst>
              <a:ext uri="{FF2B5EF4-FFF2-40B4-BE49-F238E27FC236}">
                <a16:creationId xmlns:a16="http://schemas.microsoft.com/office/drawing/2014/main" id="{BFA61F41-A6B3-3A42-4762-C89B80AC7436}"/>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t>Reply</a:t>
            </a:r>
          </a:p>
        </p:txBody>
      </p:sp>
      <p:sp>
        <p:nvSpPr>
          <p:cNvPr id="498" name="TextBox 497">
            <a:extLst>
              <a:ext uri="{FF2B5EF4-FFF2-40B4-BE49-F238E27FC236}">
                <a16:creationId xmlns:a16="http://schemas.microsoft.com/office/drawing/2014/main" id="{7BA87B85-B9B8-2A76-456D-FD323A612233}"/>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t>Resource</a:t>
            </a:r>
          </a:p>
        </p:txBody>
      </p:sp>
      <p:sp>
        <p:nvSpPr>
          <p:cNvPr id="500" name="TextBox 499">
            <a:extLst>
              <a:ext uri="{FF2B5EF4-FFF2-40B4-BE49-F238E27FC236}">
                <a16:creationId xmlns:a16="http://schemas.microsoft.com/office/drawing/2014/main" id="{757282DE-1514-6553-C564-511DD31F36C2}"/>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t>Redesign</a:t>
            </a:r>
          </a:p>
        </p:txBody>
      </p:sp>
      <p:sp>
        <p:nvSpPr>
          <p:cNvPr id="502" name="TextBox 501">
            <a:extLst>
              <a:ext uri="{FF2B5EF4-FFF2-40B4-BE49-F238E27FC236}">
                <a16:creationId xmlns:a16="http://schemas.microsoft.com/office/drawing/2014/main" id="{C71E7F6F-EDE6-667F-8C0F-05CFAD894A4F}"/>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t>Redesign alt</a:t>
            </a:r>
          </a:p>
        </p:txBody>
      </p:sp>
      <p:sp>
        <p:nvSpPr>
          <p:cNvPr id="504" name="TextBox 503">
            <a:extLst>
              <a:ext uri="{FF2B5EF4-FFF2-40B4-BE49-F238E27FC236}">
                <a16:creationId xmlns:a16="http://schemas.microsoft.com/office/drawing/2014/main" id="{7CF5BC70-3918-EB77-D5ED-28D36844E2FD}"/>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t>Refresh</a:t>
            </a:r>
          </a:p>
        </p:txBody>
      </p:sp>
      <p:sp>
        <p:nvSpPr>
          <p:cNvPr id="506" name="TextBox 505">
            <a:extLst>
              <a:ext uri="{FF2B5EF4-FFF2-40B4-BE49-F238E27FC236}">
                <a16:creationId xmlns:a16="http://schemas.microsoft.com/office/drawing/2014/main" id="{EFE78804-416E-6F67-1223-F256FD768798}"/>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t>Refresh 2</a:t>
            </a:r>
          </a:p>
        </p:txBody>
      </p:sp>
      <p:sp>
        <p:nvSpPr>
          <p:cNvPr id="508" name="TextBox 507">
            <a:extLst>
              <a:ext uri="{FF2B5EF4-FFF2-40B4-BE49-F238E27FC236}">
                <a16:creationId xmlns:a16="http://schemas.microsoft.com/office/drawing/2014/main" id="{E52F5D0F-BB76-444E-FBD6-AF1F362FF402}"/>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t>Remove</a:t>
            </a:r>
          </a:p>
        </p:txBody>
      </p:sp>
      <p:sp>
        <p:nvSpPr>
          <p:cNvPr id="510" name="TextBox 509">
            <a:extLst>
              <a:ext uri="{FF2B5EF4-FFF2-40B4-BE49-F238E27FC236}">
                <a16:creationId xmlns:a16="http://schemas.microsoft.com/office/drawing/2014/main" id="{6136A5D9-5540-53CC-3834-A672CE2E10D4}"/>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t>Remove alt</a:t>
            </a:r>
          </a:p>
        </p:txBody>
      </p:sp>
      <p:sp>
        <p:nvSpPr>
          <p:cNvPr id="512" name="TextBox 511">
            <a:extLst>
              <a:ext uri="{FF2B5EF4-FFF2-40B4-BE49-F238E27FC236}">
                <a16:creationId xmlns:a16="http://schemas.microsoft.com/office/drawing/2014/main" id="{D405B41C-504D-9F12-D5D0-24970513BF13}"/>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t>RPA business analyst</a:t>
            </a:r>
          </a:p>
        </p:txBody>
      </p:sp>
      <p:sp>
        <p:nvSpPr>
          <p:cNvPr id="514" name="TextBox 513">
            <a:extLst>
              <a:ext uri="{FF2B5EF4-FFF2-40B4-BE49-F238E27FC236}">
                <a16:creationId xmlns:a16="http://schemas.microsoft.com/office/drawing/2014/main" id="{74D17CF0-1601-CD6D-6B26-F19C10388451}"/>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t>Reader</a:t>
            </a:r>
          </a:p>
        </p:txBody>
      </p:sp>
      <p:sp>
        <p:nvSpPr>
          <p:cNvPr id="516" name="TextBox 515">
            <a:extLst>
              <a:ext uri="{FF2B5EF4-FFF2-40B4-BE49-F238E27FC236}">
                <a16:creationId xmlns:a16="http://schemas.microsoft.com/office/drawing/2014/main" id="{EF03B716-7EA3-E8AE-223E-8DE69DE73549}"/>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t>Solutions 2</a:t>
            </a:r>
          </a:p>
        </p:txBody>
      </p:sp>
      <p:sp>
        <p:nvSpPr>
          <p:cNvPr id="518" name="TextBox 517">
            <a:extLst>
              <a:ext uri="{FF2B5EF4-FFF2-40B4-BE49-F238E27FC236}">
                <a16:creationId xmlns:a16="http://schemas.microsoft.com/office/drawing/2014/main" id="{F336EFD2-E76F-21C3-5966-FA65F60BF483}"/>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20" name="TextBox 519">
            <a:extLst>
              <a:ext uri="{FF2B5EF4-FFF2-40B4-BE49-F238E27FC236}">
                <a16:creationId xmlns:a16="http://schemas.microsoft.com/office/drawing/2014/main" id="{8D1D8690-8055-F6A4-55F5-61AF6ED4864B}"/>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t>RPA infrastructure engineer</a:t>
            </a:r>
          </a:p>
        </p:txBody>
      </p:sp>
      <p:sp>
        <p:nvSpPr>
          <p:cNvPr id="522" name="TextBox 521">
            <a:extLst>
              <a:ext uri="{FF2B5EF4-FFF2-40B4-BE49-F238E27FC236}">
                <a16:creationId xmlns:a16="http://schemas.microsoft.com/office/drawing/2014/main" id="{5BFAA20A-9C31-0B6B-151A-852F94F0BB98}"/>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t>RPA service support</a:t>
            </a:r>
          </a:p>
        </p:txBody>
      </p:sp>
      <p:sp>
        <p:nvSpPr>
          <p:cNvPr id="524" name="TextBox 523">
            <a:extLst>
              <a:ext uri="{FF2B5EF4-FFF2-40B4-BE49-F238E27FC236}">
                <a16:creationId xmlns:a16="http://schemas.microsoft.com/office/drawing/2014/main" id="{E456E3CB-358A-E1F5-9906-3359DBDA5F7C}"/>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t>RPA solution architect</a:t>
            </a:r>
          </a:p>
        </p:txBody>
      </p:sp>
      <p:sp>
        <p:nvSpPr>
          <p:cNvPr id="526" name="TextBox 525">
            <a:extLst>
              <a:ext uri="{FF2B5EF4-FFF2-40B4-BE49-F238E27FC236}">
                <a16:creationId xmlns:a16="http://schemas.microsoft.com/office/drawing/2014/main" id="{FF3EA584-58C5-D034-A9BC-CA4DABF013EB}"/>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t>Satellite</a:t>
            </a:r>
          </a:p>
        </p:txBody>
      </p:sp>
      <p:sp>
        <p:nvSpPr>
          <p:cNvPr id="528" name="TextBox 527">
            <a:extLst>
              <a:ext uri="{FF2B5EF4-FFF2-40B4-BE49-F238E27FC236}">
                <a16:creationId xmlns:a16="http://schemas.microsoft.com/office/drawing/2014/main" id="{E647BB7C-9C59-18D8-0A03-DA3D4B74F80B}"/>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t>Share alt</a:t>
            </a:r>
          </a:p>
        </p:txBody>
      </p:sp>
      <p:sp>
        <p:nvSpPr>
          <p:cNvPr id="530" name="TextBox 529">
            <a:extLst>
              <a:ext uri="{FF2B5EF4-FFF2-40B4-BE49-F238E27FC236}">
                <a16:creationId xmlns:a16="http://schemas.microsoft.com/office/drawing/2014/main" id="{1078ABBF-79B1-D16E-B396-4DDC3BB78411}"/>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t>Slideshow</a:t>
            </a:r>
          </a:p>
        </p:txBody>
      </p:sp>
      <p:sp>
        <p:nvSpPr>
          <p:cNvPr id="532" name="TextBox 531">
            <a:extLst>
              <a:ext uri="{FF2B5EF4-FFF2-40B4-BE49-F238E27FC236}">
                <a16:creationId xmlns:a16="http://schemas.microsoft.com/office/drawing/2014/main" id="{F981FE96-4348-F0C3-112A-7FEC97FC2728}"/>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t>Seamless integration</a:t>
            </a:r>
          </a:p>
        </p:txBody>
      </p:sp>
      <p:sp>
        <p:nvSpPr>
          <p:cNvPr id="534" name="TextBox 533">
            <a:extLst>
              <a:ext uri="{FF2B5EF4-FFF2-40B4-BE49-F238E27FC236}">
                <a16:creationId xmlns:a16="http://schemas.microsoft.com/office/drawing/2014/main" id="{8CE9E0C6-0479-58A6-B0A7-9DB55496E4C5}"/>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t>Seamless integration alt</a:t>
            </a:r>
          </a:p>
        </p:txBody>
      </p:sp>
      <p:sp>
        <p:nvSpPr>
          <p:cNvPr id="536" name="TextBox 535">
            <a:extLst>
              <a:ext uri="{FF2B5EF4-FFF2-40B4-BE49-F238E27FC236}">
                <a16:creationId xmlns:a16="http://schemas.microsoft.com/office/drawing/2014/main" id="{BF2A4C0F-FF5D-9A99-4F8C-0712D382524E}"/>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t>Search</a:t>
            </a:r>
          </a:p>
        </p:txBody>
      </p:sp>
      <p:sp>
        <p:nvSpPr>
          <p:cNvPr id="538" name="TextBox 537">
            <a:extLst>
              <a:ext uri="{FF2B5EF4-FFF2-40B4-BE49-F238E27FC236}">
                <a16:creationId xmlns:a16="http://schemas.microsoft.com/office/drawing/2014/main" id="{2531BA7C-30B0-0E7B-2329-657E2757BF41}"/>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40" name="TextBox 539">
            <a:extLst>
              <a:ext uri="{FF2B5EF4-FFF2-40B4-BE49-F238E27FC236}">
                <a16:creationId xmlns:a16="http://schemas.microsoft.com/office/drawing/2014/main" id="{C698E416-4634-C94F-154E-BD301B629630}"/>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t>Security</a:t>
            </a:r>
          </a:p>
        </p:txBody>
      </p:sp>
      <p:sp>
        <p:nvSpPr>
          <p:cNvPr id="542" name="TextBox 541">
            <a:extLst>
              <a:ext uri="{FF2B5EF4-FFF2-40B4-BE49-F238E27FC236}">
                <a16:creationId xmlns:a16="http://schemas.microsoft.com/office/drawing/2014/main" id="{800BDEFF-B02D-8AEB-BC7B-178BC1B1B7C7}"/>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t>Share</a:t>
            </a:r>
          </a:p>
        </p:txBody>
      </p:sp>
      <p:sp>
        <p:nvSpPr>
          <p:cNvPr id="544" name="TextBox 543">
            <a:extLst>
              <a:ext uri="{FF2B5EF4-FFF2-40B4-BE49-F238E27FC236}">
                <a16:creationId xmlns:a16="http://schemas.microsoft.com/office/drawing/2014/main" id="{FA2F1273-7739-B511-95DB-D272CAE16EE7}"/>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t>Solutions</a:t>
            </a:r>
          </a:p>
        </p:txBody>
      </p:sp>
      <p:sp>
        <p:nvSpPr>
          <p:cNvPr id="546" name="TextBox 545">
            <a:extLst>
              <a:ext uri="{FF2B5EF4-FFF2-40B4-BE49-F238E27FC236}">
                <a16:creationId xmlns:a16="http://schemas.microsoft.com/office/drawing/2014/main" id="{9882D3BE-BF73-2602-D7B6-801DC87D20EC}"/>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8" name="TextBox 547">
            <a:extLst>
              <a:ext uri="{FF2B5EF4-FFF2-40B4-BE49-F238E27FC236}">
                <a16:creationId xmlns:a16="http://schemas.microsoft.com/office/drawing/2014/main" id="{3CDB0087-B07F-B23E-AB0B-EAF9F5996042}"/>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t>Thank you</a:t>
            </a:r>
          </a:p>
        </p:txBody>
      </p:sp>
      <p:sp>
        <p:nvSpPr>
          <p:cNvPr id="550" name="TextBox 549">
            <a:extLst>
              <a:ext uri="{FF2B5EF4-FFF2-40B4-BE49-F238E27FC236}">
                <a16:creationId xmlns:a16="http://schemas.microsoft.com/office/drawing/2014/main" id="{C527918B-1CD5-F576-6111-142B05257B0C}"/>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t>Solutions alt</a:t>
            </a:r>
          </a:p>
        </p:txBody>
      </p:sp>
      <p:sp>
        <p:nvSpPr>
          <p:cNvPr id="552" name="TextBox 551">
            <a:extLst>
              <a:ext uri="{FF2B5EF4-FFF2-40B4-BE49-F238E27FC236}">
                <a16:creationId xmlns:a16="http://schemas.microsoft.com/office/drawing/2014/main" id="{FFF5364D-8380-90CA-AD19-702281F006DD}"/>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t>Speed</a:t>
            </a:r>
          </a:p>
        </p:txBody>
      </p:sp>
      <p:sp>
        <p:nvSpPr>
          <p:cNvPr id="554" name="TextBox 553">
            <a:extLst>
              <a:ext uri="{FF2B5EF4-FFF2-40B4-BE49-F238E27FC236}">
                <a16:creationId xmlns:a16="http://schemas.microsoft.com/office/drawing/2014/main" id="{64C6EF44-D647-91DA-BF3C-A4F9AC113DCB}"/>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t>Stopwatch</a:t>
            </a:r>
          </a:p>
        </p:txBody>
      </p:sp>
      <p:sp>
        <p:nvSpPr>
          <p:cNvPr id="556" name="TextBox 555">
            <a:extLst>
              <a:ext uri="{FF2B5EF4-FFF2-40B4-BE49-F238E27FC236}">
                <a16:creationId xmlns:a16="http://schemas.microsoft.com/office/drawing/2014/main" id="{2AF40988-1D7E-C4FA-06CD-AD61EFE02B82}"/>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t>Stories</a:t>
            </a:r>
          </a:p>
        </p:txBody>
      </p:sp>
      <p:sp>
        <p:nvSpPr>
          <p:cNvPr id="558" name="TextBox 557">
            <a:extLst>
              <a:ext uri="{FF2B5EF4-FFF2-40B4-BE49-F238E27FC236}">
                <a16:creationId xmlns:a16="http://schemas.microsoft.com/office/drawing/2014/main" id="{6603B8B4-B465-8074-3FD3-3AF17C59E685}"/>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t>Success</a:t>
            </a:r>
          </a:p>
        </p:txBody>
      </p:sp>
      <p:sp>
        <p:nvSpPr>
          <p:cNvPr id="560" name="TextBox 559">
            <a:extLst>
              <a:ext uri="{FF2B5EF4-FFF2-40B4-BE49-F238E27FC236}">
                <a16:creationId xmlns:a16="http://schemas.microsoft.com/office/drawing/2014/main" id="{7418487B-84D0-6212-848B-1AB2346E5C40}"/>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62" name="TextBox 561">
            <a:extLst>
              <a:ext uri="{FF2B5EF4-FFF2-40B4-BE49-F238E27FC236}">
                <a16:creationId xmlns:a16="http://schemas.microsoft.com/office/drawing/2014/main" id="{DBAED776-9DC2-D94E-2699-DCC1C9ED5BFC}"/>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4" name="TextBox 563">
            <a:extLst>
              <a:ext uri="{FF2B5EF4-FFF2-40B4-BE49-F238E27FC236}">
                <a16:creationId xmlns:a16="http://schemas.microsoft.com/office/drawing/2014/main" id="{5B46A6F0-DFDB-CE01-326C-D96C11B46A34}"/>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t>Support</a:t>
            </a:r>
          </a:p>
        </p:txBody>
      </p:sp>
      <p:sp>
        <p:nvSpPr>
          <p:cNvPr id="566" name="TextBox 565">
            <a:extLst>
              <a:ext uri="{FF2B5EF4-FFF2-40B4-BE49-F238E27FC236}">
                <a16:creationId xmlns:a16="http://schemas.microsoft.com/office/drawing/2014/main" id="{33938D5B-07AF-F138-F480-58B876CC6906}"/>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t>Survey</a:t>
            </a:r>
          </a:p>
        </p:txBody>
      </p:sp>
      <p:sp>
        <p:nvSpPr>
          <p:cNvPr id="568" name="TextBox 567">
            <a:extLst>
              <a:ext uri="{FF2B5EF4-FFF2-40B4-BE49-F238E27FC236}">
                <a16:creationId xmlns:a16="http://schemas.microsoft.com/office/drawing/2014/main" id="{2CBE8570-70B5-99D1-92D1-74E4675CD77E}"/>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t>Tap Touch</a:t>
            </a:r>
          </a:p>
        </p:txBody>
      </p:sp>
      <p:sp>
        <p:nvSpPr>
          <p:cNvPr id="570" name="TextBox 569">
            <a:extLst>
              <a:ext uri="{FF2B5EF4-FFF2-40B4-BE49-F238E27FC236}">
                <a16:creationId xmlns:a16="http://schemas.microsoft.com/office/drawing/2014/main" id="{3C79FD8A-DAAC-4E22-9302-3FACCB656DFF}"/>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t>Target</a:t>
            </a:r>
          </a:p>
        </p:txBody>
      </p:sp>
      <p:sp>
        <p:nvSpPr>
          <p:cNvPr id="572" name="TextBox 571">
            <a:extLst>
              <a:ext uri="{FF2B5EF4-FFF2-40B4-BE49-F238E27FC236}">
                <a16:creationId xmlns:a16="http://schemas.microsoft.com/office/drawing/2014/main" id="{27448055-0F78-AB70-40CE-04E09714D153}"/>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t>Technology</a:t>
            </a:r>
          </a:p>
        </p:txBody>
      </p:sp>
      <p:sp>
        <p:nvSpPr>
          <p:cNvPr id="574" name="TextBox 573">
            <a:extLst>
              <a:ext uri="{FF2B5EF4-FFF2-40B4-BE49-F238E27FC236}">
                <a16:creationId xmlns:a16="http://schemas.microsoft.com/office/drawing/2014/main" id="{86CDC209-2B37-5335-C65A-E527810D168F}"/>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6" name="TextBox 575">
            <a:extLst>
              <a:ext uri="{FF2B5EF4-FFF2-40B4-BE49-F238E27FC236}">
                <a16:creationId xmlns:a16="http://schemas.microsoft.com/office/drawing/2014/main" id="{026E1FF2-BA2E-41B0-514D-8889445B5B05}"/>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t>Tent</a:t>
            </a:r>
          </a:p>
        </p:txBody>
      </p:sp>
      <p:sp>
        <p:nvSpPr>
          <p:cNvPr id="578" name="TextBox 577">
            <a:extLst>
              <a:ext uri="{FF2B5EF4-FFF2-40B4-BE49-F238E27FC236}">
                <a16:creationId xmlns:a16="http://schemas.microsoft.com/office/drawing/2014/main" id="{E4735722-FEEF-80D5-C0C9-FFE7AC68DCE1}"/>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t>Student</a:t>
            </a:r>
          </a:p>
        </p:txBody>
      </p:sp>
      <p:sp>
        <p:nvSpPr>
          <p:cNvPr id="580" name="TextBox 579">
            <a:extLst>
              <a:ext uri="{FF2B5EF4-FFF2-40B4-BE49-F238E27FC236}">
                <a16:creationId xmlns:a16="http://schemas.microsoft.com/office/drawing/2014/main" id="{FBB93B83-FB57-4249-DE2D-5F3CA35A86AA}"/>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t>Time saver</a:t>
            </a:r>
          </a:p>
        </p:txBody>
      </p:sp>
      <p:sp>
        <p:nvSpPr>
          <p:cNvPr id="582" name="TextBox 581">
            <a:extLst>
              <a:ext uri="{FF2B5EF4-FFF2-40B4-BE49-F238E27FC236}">
                <a16:creationId xmlns:a16="http://schemas.microsoft.com/office/drawing/2014/main" id="{9FA93FA4-4B91-0312-DF31-61BD3CADCDD1}"/>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t>User</a:t>
            </a:r>
          </a:p>
        </p:txBody>
      </p:sp>
      <p:sp>
        <p:nvSpPr>
          <p:cNvPr id="584" name="TextBox 583">
            <a:extLst>
              <a:ext uri="{FF2B5EF4-FFF2-40B4-BE49-F238E27FC236}">
                <a16:creationId xmlns:a16="http://schemas.microsoft.com/office/drawing/2014/main" id="{62D897FC-511A-3547-D724-05110CA6219F}"/>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t>User-OTM</a:t>
            </a:r>
          </a:p>
        </p:txBody>
      </p:sp>
      <p:sp>
        <p:nvSpPr>
          <p:cNvPr id="586" name="TextBox 585">
            <a:extLst>
              <a:ext uri="{FF2B5EF4-FFF2-40B4-BE49-F238E27FC236}">
                <a16:creationId xmlns:a16="http://schemas.microsoft.com/office/drawing/2014/main" id="{056C4FCA-3826-1BF2-C51C-E6EEDACF9C55}"/>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t>Validate</a:t>
            </a:r>
          </a:p>
        </p:txBody>
      </p:sp>
      <p:sp>
        <p:nvSpPr>
          <p:cNvPr id="588" name="TextBox 587">
            <a:extLst>
              <a:ext uri="{FF2B5EF4-FFF2-40B4-BE49-F238E27FC236}">
                <a16:creationId xmlns:a16="http://schemas.microsoft.com/office/drawing/2014/main" id="{DE802E82-EC07-F29D-A6A0-8F944836F85F}"/>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t>Vendor</a:t>
            </a:r>
          </a:p>
        </p:txBody>
      </p:sp>
      <p:sp>
        <p:nvSpPr>
          <p:cNvPr id="590" name="TextBox 589">
            <a:extLst>
              <a:ext uri="{FF2B5EF4-FFF2-40B4-BE49-F238E27FC236}">
                <a16:creationId xmlns:a16="http://schemas.microsoft.com/office/drawing/2014/main" id="{442EC9C0-AB10-1A54-E5DF-225860524EE6}"/>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t>Welcome</a:t>
            </a:r>
          </a:p>
        </p:txBody>
      </p:sp>
      <p:sp>
        <p:nvSpPr>
          <p:cNvPr id="592" name="TextBox 591">
            <a:extLst>
              <a:ext uri="{FF2B5EF4-FFF2-40B4-BE49-F238E27FC236}">
                <a16:creationId xmlns:a16="http://schemas.microsoft.com/office/drawing/2014/main" id="{A962070B-3508-85F8-2B54-F434109E2F6A}"/>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t>Zoom in</a:t>
            </a:r>
          </a:p>
        </p:txBody>
      </p:sp>
      <p:sp>
        <p:nvSpPr>
          <p:cNvPr id="594" name="TextBox 593">
            <a:extLst>
              <a:ext uri="{FF2B5EF4-FFF2-40B4-BE49-F238E27FC236}">
                <a16:creationId xmlns:a16="http://schemas.microsoft.com/office/drawing/2014/main" id="{1532CEFC-409F-2060-CF8F-CBC7D4669C07}"/>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t>Visibility off</a:t>
            </a:r>
          </a:p>
        </p:txBody>
      </p:sp>
      <p:sp>
        <p:nvSpPr>
          <p:cNvPr id="596" name="TextBox 595">
            <a:extLst>
              <a:ext uri="{FF2B5EF4-FFF2-40B4-BE49-F238E27FC236}">
                <a16:creationId xmlns:a16="http://schemas.microsoft.com/office/drawing/2014/main" id="{77E1D7D4-700C-DF1E-A51B-B50610A14252}"/>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t>Visibility on</a:t>
            </a:r>
          </a:p>
        </p:txBody>
      </p:sp>
      <p:sp>
        <p:nvSpPr>
          <p:cNvPr id="598" name="TextBox 597">
            <a:extLst>
              <a:ext uri="{FF2B5EF4-FFF2-40B4-BE49-F238E27FC236}">
                <a16:creationId xmlns:a16="http://schemas.microsoft.com/office/drawing/2014/main" id="{8C9FA045-BB39-F8CB-5931-38A3389CCC1B}"/>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tx1"/>
                </a:solidFill>
              </a:rPr>
              <a:t>Warning</a:t>
            </a:r>
          </a:p>
        </p:txBody>
      </p:sp>
      <p:sp>
        <p:nvSpPr>
          <p:cNvPr id="600" name="TextBox 599">
            <a:extLst>
              <a:ext uri="{FF2B5EF4-FFF2-40B4-BE49-F238E27FC236}">
                <a16:creationId xmlns:a16="http://schemas.microsoft.com/office/drawing/2014/main" id="{6002A60B-7455-0E4B-BB0E-D91FAAEAE9F1}"/>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t>Web</a:t>
            </a:r>
          </a:p>
          <a:p>
            <a:pPr algn="ctr"/>
            <a:r>
              <a:rPr lang="en-US" sz="800"/>
              <a:t>expert</a:t>
            </a:r>
          </a:p>
        </p:txBody>
      </p:sp>
      <p:sp>
        <p:nvSpPr>
          <p:cNvPr id="602" name="TextBox 601">
            <a:extLst>
              <a:ext uri="{FF2B5EF4-FFF2-40B4-BE49-F238E27FC236}">
                <a16:creationId xmlns:a16="http://schemas.microsoft.com/office/drawing/2014/main" id="{96EB526F-4E80-56AD-2A54-C4BFF27DB8E7}"/>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4" name="TextBox 603">
            <a:extLst>
              <a:ext uri="{FF2B5EF4-FFF2-40B4-BE49-F238E27FC236}">
                <a16:creationId xmlns:a16="http://schemas.microsoft.com/office/drawing/2014/main" id="{F278C588-BDB0-E88D-A9D6-44EBE9471FD5}"/>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t>Web</a:t>
            </a:r>
          </a:p>
          <a:p>
            <a:pPr algn="ctr"/>
            <a:r>
              <a:rPr lang="en-US" sz="800"/>
              <a:t>testing</a:t>
            </a:r>
          </a:p>
        </p:txBody>
      </p:sp>
      <p:sp>
        <p:nvSpPr>
          <p:cNvPr id="606" name="TextBox 605">
            <a:extLst>
              <a:ext uri="{FF2B5EF4-FFF2-40B4-BE49-F238E27FC236}">
                <a16:creationId xmlns:a16="http://schemas.microsoft.com/office/drawing/2014/main" id="{7B820206-AB9B-7852-18F4-E3F4E268E6A3}"/>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t>Zoom out</a:t>
            </a:r>
          </a:p>
        </p:txBody>
      </p:sp>
      <p:sp>
        <p:nvSpPr>
          <p:cNvPr id="608" name="TextBox 607">
            <a:extLst>
              <a:ext uri="{FF2B5EF4-FFF2-40B4-BE49-F238E27FC236}">
                <a16:creationId xmlns:a16="http://schemas.microsoft.com/office/drawing/2014/main" id="{9B32D2B9-2237-3400-8ECC-1B4EDFA30441}"/>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10" name="TextBox 609">
            <a:extLst>
              <a:ext uri="{FF2B5EF4-FFF2-40B4-BE49-F238E27FC236}">
                <a16:creationId xmlns:a16="http://schemas.microsoft.com/office/drawing/2014/main" id="{A842762B-0C8C-81E0-DA6A-0D3F643479D9}"/>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12" name="TextBox 611">
            <a:extLst>
              <a:ext uri="{FF2B5EF4-FFF2-40B4-BE49-F238E27FC236}">
                <a16:creationId xmlns:a16="http://schemas.microsoft.com/office/drawing/2014/main" id="{64D4256C-2C7C-9B8A-F74C-AE9721DAC1CD}"/>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4" name="TextBox 613">
            <a:extLst>
              <a:ext uri="{FF2B5EF4-FFF2-40B4-BE49-F238E27FC236}">
                <a16:creationId xmlns:a16="http://schemas.microsoft.com/office/drawing/2014/main" id="{6CF99927-F6D0-254B-5EFA-5089FA7D104F}"/>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t>Lock</a:t>
            </a:r>
          </a:p>
        </p:txBody>
      </p:sp>
      <p:sp>
        <p:nvSpPr>
          <p:cNvPr id="616" name="TextBox 615">
            <a:extLst>
              <a:ext uri="{FF2B5EF4-FFF2-40B4-BE49-F238E27FC236}">
                <a16:creationId xmlns:a16="http://schemas.microsoft.com/office/drawing/2014/main" id="{C39A79C0-8372-D6E8-096E-8DB380CF36EB}"/>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t>Lock</a:t>
            </a:r>
          </a:p>
          <a:p>
            <a:pPr algn="ctr"/>
            <a:r>
              <a:rPr lang="en-US" sz="800"/>
              <a:t>open</a:t>
            </a:r>
          </a:p>
        </p:txBody>
      </p:sp>
      <p:sp>
        <p:nvSpPr>
          <p:cNvPr id="618" name="TextBox 617">
            <a:extLst>
              <a:ext uri="{FF2B5EF4-FFF2-40B4-BE49-F238E27FC236}">
                <a16:creationId xmlns:a16="http://schemas.microsoft.com/office/drawing/2014/main" id="{9ECFCAFE-9F6D-1531-AD3D-33E87931FA09}"/>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t>Macro recording</a:t>
            </a:r>
          </a:p>
        </p:txBody>
      </p:sp>
      <p:sp>
        <p:nvSpPr>
          <p:cNvPr id="620" name="TextBox 619">
            <a:extLst>
              <a:ext uri="{FF2B5EF4-FFF2-40B4-BE49-F238E27FC236}">
                <a16:creationId xmlns:a16="http://schemas.microsoft.com/office/drawing/2014/main" id="{8673F24B-CEAD-A321-0741-11620EEC9C73}"/>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t>Managing</a:t>
            </a:r>
          </a:p>
        </p:txBody>
      </p:sp>
      <p:sp>
        <p:nvSpPr>
          <p:cNvPr id="622" name="TextBox 621">
            <a:extLst>
              <a:ext uri="{FF2B5EF4-FFF2-40B4-BE49-F238E27FC236}">
                <a16:creationId xmlns:a16="http://schemas.microsoft.com/office/drawing/2014/main" id="{5E14C288-EE89-4450-4C27-99FA47F29EDD}"/>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4" name="TextBox 623">
            <a:extLst>
              <a:ext uri="{FF2B5EF4-FFF2-40B4-BE49-F238E27FC236}">
                <a16:creationId xmlns:a16="http://schemas.microsoft.com/office/drawing/2014/main" id="{C485B63B-4C24-1E7A-A85C-33F16F9D24E6}"/>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t>Money </a:t>
            </a:r>
          </a:p>
        </p:txBody>
      </p:sp>
      <p:sp>
        <p:nvSpPr>
          <p:cNvPr id="626" name="TextBox 625">
            <a:extLst>
              <a:ext uri="{FF2B5EF4-FFF2-40B4-BE49-F238E27FC236}">
                <a16:creationId xmlns:a16="http://schemas.microsoft.com/office/drawing/2014/main" id="{26415E51-B4A7-1B60-FF0C-BCBE43BDADD2}"/>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t>Managing alt</a:t>
            </a:r>
          </a:p>
        </p:txBody>
      </p:sp>
      <p:sp>
        <p:nvSpPr>
          <p:cNvPr id="628" name="TextBox 627">
            <a:extLst>
              <a:ext uri="{FF2B5EF4-FFF2-40B4-BE49-F238E27FC236}">
                <a16:creationId xmlns:a16="http://schemas.microsoft.com/office/drawing/2014/main" id="{89D6DDC5-B721-F80E-41A4-9FBEFDA1F5F2}"/>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t>Map</a:t>
            </a:r>
          </a:p>
        </p:txBody>
      </p:sp>
      <p:sp>
        <p:nvSpPr>
          <p:cNvPr id="630" name="TextBox 629">
            <a:extLst>
              <a:ext uri="{FF2B5EF4-FFF2-40B4-BE49-F238E27FC236}">
                <a16:creationId xmlns:a16="http://schemas.microsoft.com/office/drawing/2014/main" id="{5A956151-953E-FFCC-CFF8-B53CACDB38BC}"/>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t>Map alt</a:t>
            </a:r>
          </a:p>
        </p:txBody>
      </p:sp>
      <p:sp>
        <p:nvSpPr>
          <p:cNvPr id="632" name="TextBox 631">
            <a:extLst>
              <a:ext uri="{FF2B5EF4-FFF2-40B4-BE49-F238E27FC236}">
                <a16:creationId xmlns:a16="http://schemas.microsoft.com/office/drawing/2014/main" id="{C3BC3D0C-180F-033D-011C-F61C01867416}"/>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t>Map alt 2</a:t>
            </a:r>
          </a:p>
        </p:txBody>
      </p:sp>
      <p:sp>
        <p:nvSpPr>
          <p:cNvPr id="634" name="TextBox 633">
            <a:extLst>
              <a:ext uri="{FF2B5EF4-FFF2-40B4-BE49-F238E27FC236}">
                <a16:creationId xmlns:a16="http://schemas.microsoft.com/office/drawing/2014/main" id="{D7042731-BA1B-05EF-B944-76D430CA20A1}"/>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t>Media</a:t>
            </a:r>
          </a:p>
        </p:txBody>
      </p:sp>
      <p:sp>
        <p:nvSpPr>
          <p:cNvPr id="636" name="TextBox 635">
            <a:extLst>
              <a:ext uri="{FF2B5EF4-FFF2-40B4-BE49-F238E27FC236}">
                <a16:creationId xmlns:a16="http://schemas.microsoft.com/office/drawing/2014/main" id="{23D1D19A-9ED4-A89F-2913-BFC7BA97BA0A}"/>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t>Mismatch</a:t>
            </a:r>
          </a:p>
        </p:txBody>
      </p:sp>
      <p:sp>
        <p:nvSpPr>
          <p:cNvPr id="638" name="TextBox 637">
            <a:extLst>
              <a:ext uri="{FF2B5EF4-FFF2-40B4-BE49-F238E27FC236}">
                <a16:creationId xmlns:a16="http://schemas.microsoft.com/office/drawing/2014/main" id="{142E348A-534E-A74A-6A4F-22C3441E98B8}"/>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40" name="TextBox 639">
            <a:extLst>
              <a:ext uri="{FF2B5EF4-FFF2-40B4-BE49-F238E27FC236}">
                <a16:creationId xmlns:a16="http://schemas.microsoft.com/office/drawing/2014/main" id="{F0D3AE74-EC07-121D-51FC-409B57FA5212}"/>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t>Manage documents</a:t>
            </a:r>
          </a:p>
        </p:txBody>
      </p:sp>
      <p:sp>
        <p:nvSpPr>
          <p:cNvPr id="642" name="TextBox 641">
            <a:extLst>
              <a:ext uri="{FF2B5EF4-FFF2-40B4-BE49-F238E27FC236}">
                <a16:creationId xmlns:a16="http://schemas.microsoft.com/office/drawing/2014/main" id="{7756A3B8-B94A-CB9E-9646-83ABB2AE67A1}"/>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t>QA</a:t>
            </a:r>
          </a:p>
        </p:txBody>
      </p:sp>
      <p:sp>
        <p:nvSpPr>
          <p:cNvPr id="644" name="TextBox 643">
            <a:extLst>
              <a:ext uri="{FF2B5EF4-FFF2-40B4-BE49-F238E27FC236}">
                <a16:creationId xmlns:a16="http://schemas.microsoft.com/office/drawing/2014/main" id="{AFCFD625-FC03-B3C0-3974-2A88FD9C1D34}"/>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t>Monitoring</a:t>
            </a:r>
          </a:p>
        </p:txBody>
      </p:sp>
      <p:sp>
        <p:nvSpPr>
          <p:cNvPr id="646" name="TextBox 645">
            <a:extLst>
              <a:ext uri="{FF2B5EF4-FFF2-40B4-BE49-F238E27FC236}">
                <a16:creationId xmlns:a16="http://schemas.microsoft.com/office/drawing/2014/main" id="{9BB546B7-8A3D-68DE-C82F-72ED53032F67}"/>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t>Monitoring alt</a:t>
            </a:r>
          </a:p>
        </p:txBody>
      </p:sp>
      <p:sp>
        <p:nvSpPr>
          <p:cNvPr id="648" name="TextBox 647">
            <a:extLst>
              <a:ext uri="{FF2B5EF4-FFF2-40B4-BE49-F238E27FC236}">
                <a16:creationId xmlns:a16="http://schemas.microsoft.com/office/drawing/2014/main" id="{E5B644ED-73EF-33AE-A425-523DD8F53411}"/>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t>Note</a:t>
            </a:r>
          </a:p>
        </p:txBody>
      </p:sp>
      <p:sp>
        <p:nvSpPr>
          <p:cNvPr id="650" name="TextBox 649">
            <a:extLst>
              <a:ext uri="{FF2B5EF4-FFF2-40B4-BE49-F238E27FC236}">
                <a16:creationId xmlns:a16="http://schemas.microsoft.com/office/drawing/2014/main" id="{6BE1FCB3-54C0-7206-160B-784D2337BEB1}"/>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t>OCR</a:t>
            </a:r>
          </a:p>
        </p:txBody>
      </p:sp>
      <p:sp>
        <p:nvSpPr>
          <p:cNvPr id="652" name="TextBox 651">
            <a:extLst>
              <a:ext uri="{FF2B5EF4-FFF2-40B4-BE49-F238E27FC236}">
                <a16:creationId xmlns:a16="http://schemas.microsoft.com/office/drawing/2014/main" id="{3804629E-A629-9DE1-20B5-4610937A0643}"/>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t>Phone </a:t>
            </a:r>
          </a:p>
          <a:p>
            <a:pPr algn="ctr"/>
            <a:r>
              <a:rPr lang="en-US" sz="800"/>
              <a:t>call</a:t>
            </a:r>
          </a:p>
        </p:txBody>
      </p:sp>
      <p:sp>
        <p:nvSpPr>
          <p:cNvPr id="654" name="TextBox 653">
            <a:extLst>
              <a:ext uri="{FF2B5EF4-FFF2-40B4-BE49-F238E27FC236}">
                <a16:creationId xmlns:a16="http://schemas.microsoft.com/office/drawing/2014/main" id="{1B757380-C36E-08F2-D2CD-0A52986291A8}"/>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t>Proof of concept</a:t>
            </a:r>
          </a:p>
        </p:txBody>
      </p:sp>
      <p:sp>
        <p:nvSpPr>
          <p:cNvPr id="656" name="TextBox 655">
            <a:extLst>
              <a:ext uri="{FF2B5EF4-FFF2-40B4-BE49-F238E27FC236}">
                <a16:creationId xmlns:a16="http://schemas.microsoft.com/office/drawing/2014/main" id="{B44BF5A3-6657-3ED6-9C69-CAFE0E2013C6}"/>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t>Proof of concept 2</a:t>
            </a:r>
          </a:p>
        </p:txBody>
      </p:sp>
      <p:sp>
        <p:nvSpPr>
          <p:cNvPr id="658" name="TextBox 657">
            <a:extLst>
              <a:ext uri="{FF2B5EF4-FFF2-40B4-BE49-F238E27FC236}">
                <a16:creationId xmlns:a16="http://schemas.microsoft.com/office/drawing/2014/main" id="{FFC1A677-E495-E07B-D434-43B196071D7F}"/>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t>Pivot</a:t>
            </a:r>
          </a:p>
        </p:txBody>
      </p:sp>
      <p:sp>
        <p:nvSpPr>
          <p:cNvPr id="660" name="TextBox 659">
            <a:extLst>
              <a:ext uri="{FF2B5EF4-FFF2-40B4-BE49-F238E27FC236}">
                <a16:creationId xmlns:a16="http://schemas.microsoft.com/office/drawing/2014/main" id="{CDB84352-62D0-DD32-239B-231326ED9375}"/>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t>Plugin</a:t>
            </a:r>
          </a:p>
        </p:txBody>
      </p:sp>
      <p:sp>
        <p:nvSpPr>
          <p:cNvPr id="662" name="TextBox 661">
            <a:extLst>
              <a:ext uri="{FF2B5EF4-FFF2-40B4-BE49-F238E27FC236}">
                <a16:creationId xmlns:a16="http://schemas.microsoft.com/office/drawing/2014/main" id="{E7FD1862-3FA5-2C72-D994-6A6EC550590B}"/>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t>Process identification</a:t>
            </a:r>
          </a:p>
        </p:txBody>
      </p:sp>
      <p:sp>
        <p:nvSpPr>
          <p:cNvPr id="664" name="TextBox 663">
            <a:extLst>
              <a:ext uri="{FF2B5EF4-FFF2-40B4-BE49-F238E27FC236}">
                <a16:creationId xmlns:a16="http://schemas.microsoft.com/office/drawing/2014/main" id="{D3AB57FC-E92E-B623-3DA2-6121E2E7910C}"/>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t>Process identification 2</a:t>
            </a:r>
          </a:p>
        </p:txBody>
      </p:sp>
      <p:sp>
        <p:nvSpPr>
          <p:cNvPr id="666" name="TextBox 665">
            <a:extLst>
              <a:ext uri="{FF2B5EF4-FFF2-40B4-BE49-F238E27FC236}">
                <a16:creationId xmlns:a16="http://schemas.microsoft.com/office/drawing/2014/main" id="{5AF7F5C6-A476-5C82-5C32-28EF4B91A137}"/>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t>Project</a:t>
            </a:r>
          </a:p>
        </p:txBody>
      </p:sp>
      <p:sp>
        <p:nvSpPr>
          <p:cNvPr id="668" name="TextBox 667">
            <a:extLst>
              <a:ext uri="{FF2B5EF4-FFF2-40B4-BE49-F238E27FC236}">
                <a16:creationId xmlns:a16="http://schemas.microsoft.com/office/drawing/2014/main" id="{68B714D1-63FA-4D62-282E-413B311DD73D}"/>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t>Promoter bullhorn</a:t>
            </a:r>
          </a:p>
        </p:txBody>
      </p:sp>
      <p:sp>
        <p:nvSpPr>
          <p:cNvPr id="670" name="TextBox 669">
            <a:extLst>
              <a:ext uri="{FF2B5EF4-FFF2-40B4-BE49-F238E27FC236}">
                <a16:creationId xmlns:a16="http://schemas.microsoft.com/office/drawing/2014/main" id="{BEDAFA72-B400-0FC2-2807-7D650180B59E}"/>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71" name="TextBox 670">
            <a:extLst>
              <a:ext uri="{FF2B5EF4-FFF2-40B4-BE49-F238E27FC236}">
                <a16:creationId xmlns:a16="http://schemas.microsoft.com/office/drawing/2014/main" id="{DF97AD7D-6E6B-5F05-E2A4-C4C83EEA8AF0}"/>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t>OCR alt</a:t>
            </a:r>
          </a:p>
        </p:txBody>
      </p:sp>
    </p:spTree>
    <p:extLst>
      <p:ext uri="{BB962C8B-B14F-4D97-AF65-F5344CB8AC3E}">
        <p14:creationId xmlns:p14="http://schemas.microsoft.com/office/powerpoint/2010/main" val="142665592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91" name="Rectangle 490">
            <a:extLst>
              <a:ext uri="{FF2B5EF4-FFF2-40B4-BE49-F238E27FC236}">
                <a16:creationId xmlns:a16="http://schemas.microsoft.com/office/drawing/2014/main" id="{065E3A3D-B6FA-DFA8-4314-4C52A6F93091}"/>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492" name="Left Bracket 491">
            <a:extLst>
              <a:ext uri="{FF2B5EF4-FFF2-40B4-BE49-F238E27FC236}">
                <a16:creationId xmlns:a16="http://schemas.microsoft.com/office/drawing/2014/main" id="{BDA449AE-2C01-063D-D9DD-7D85A04E9646}"/>
              </a:ext>
            </a:extLst>
          </p:cNvPr>
          <p:cNvSpPr/>
          <p:nvPr userDrawn="1"/>
        </p:nvSpPr>
        <p:spPr>
          <a:xfrm flipH="1">
            <a:off x="-6" y="1276794"/>
            <a:ext cx="3240190"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93" name="TextBox 492">
            <a:extLst>
              <a:ext uri="{FF2B5EF4-FFF2-40B4-BE49-F238E27FC236}">
                <a16:creationId xmlns:a16="http://schemas.microsoft.com/office/drawing/2014/main" id="{27133876-A165-ACC9-F7A7-874BC9168968}"/>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494" name="TextBox 493">
            <a:extLst>
              <a:ext uri="{FF2B5EF4-FFF2-40B4-BE49-F238E27FC236}">
                <a16:creationId xmlns:a16="http://schemas.microsoft.com/office/drawing/2014/main" id="{A02AA3E5-90CD-8BA4-0858-BE5429AC06F8}"/>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495" name="TextBox 494">
            <a:extLst>
              <a:ext uri="{FF2B5EF4-FFF2-40B4-BE49-F238E27FC236}">
                <a16:creationId xmlns:a16="http://schemas.microsoft.com/office/drawing/2014/main" id="{81C89FD8-9CEB-342B-3147-80416505E2F9}"/>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496" name="TextBox 495">
            <a:extLst>
              <a:ext uri="{FF2B5EF4-FFF2-40B4-BE49-F238E27FC236}">
                <a16:creationId xmlns:a16="http://schemas.microsoft.com/office/drawing/2014/main" id="{C906E7F3-6000-C560-3D58-FB85D32962F7}"/>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bg1"/>
                </a:solidFill>
              </a:rPr>
              <a:t>Studio</a:t>
            </a:r>
          </a:p>
        </p:txBody>
      </p:sp>
      <p:sp>
        <p:nvSpPr>
          <p:cNvPr id="497" name="TextBox 496">
            <a:extLst>
              <a:ext uri="{FF2B5EF4-FFF2-40B4-BE49-F238E27FC236}">
                <a16:creationId xmlns:a16="http://schemas.microsoft.com/office/drawing/2014/main" id="{73601A66-7D34-F677-46D2-D5D9A4DE86E5}"/>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bg1"/>
                </a:solidFill>
              </a:rPr>
              <a:t>Calendar</a:t>
            </a:r>
          </a:p>
        </p:txBody>
      </p:sp>
      <p:sp>
        <p:nvSpPr>
          <p:cNvPr id="498" name="TextBox 497">
            <a:extLst>
              <a:ext uri="{FF2B5EF4-FFF2-40B4-BE49-F238E27FC236}">
                <a16:creationId xmlns:a16="http://schemas.microsoft.com/office/drawing/2014/main" id="{4BB295E8-1210-6089-ACC3-4E5BD189D027}"/>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bg1"/>
                </a:solidFill>
              </a:rPr>
              <a:t>Course foundation</a:t>
            </a:r>
          </a:p>
        </p:txBody>
      </p:sp>
      <p:sp>
        <p:nvSpPr>
          <p:cNvPr id="499" name="TextBox 498">
            <a:extLst>
              <a:ext uri="{FF2B5EF4-FFF2-40B4-BE49-F238E27FC236}">
                <a16:creationId xmlns:a16="http://schemas.microsoft.com/office/drawing/2014/main" id="{F9F62F0F-7834-86B1-6492-BB56AA3AA329}"/>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500" name="TextBox 499">
            <a:extLst>
              <a:ext uri="{FF2B5EF4-FFF2-40B4-BE49-F238E27FC236}">
                <a16:creationId xmlns:a16="http://schemas.microsoft.com/office/drawing/2014/main" id="{0019C44C-686E-56D6-2CD4-95F7DD4C6344}"/>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bg1"/>
                </a:solidFill>
              </a:rPr>
              <a:t>Growth</a:t>
            </a:r>
          </a:p>
        </p:txBody>
      </p:sp>
      <p:sp>
        <p:nvSpPr>
          <p:cNvPr id="501" name="TextBox 500">
            <a:extLst>
              <a:ext uri="{FF2B5EF4-FFF2-40B4-BE49-F238E27FC236}">
                <a16:creationId xmlns:a16="http://schemas.microsoft.com/office/drawing/2014/main" id="{FBE45560-651C-0464-B4F5-BEE1B42B6A2E}"/>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bg1"/>
                </a:solidFill>
              </a:rPr>
              <a:t>Certification</a:t>
            </a:r>
          </a:p>
        </p:txBody>
      </p:sp>
      <p:sp>
        <p:nvSpPr>
          <p:cNvPr id="502" name="TextBox 501">
            <a:extLst>
              <a:ext uri="{FF2B5EF4-FFF2-40B4-BE49-F238E27FC236}">
                <a16:creationId xmlns:a16="http://schemas.microsoft.com/office/drawing/2014/main" id="{56AF41E5-55C4-793A-987C-DA6C5A35BD74}"/>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503" name="TextBox 502">
            <a:extLst>
              <a:ext uri="{FF2B5EF4-FFF2-40B4-BE49-F238E27FC236}">
                <a16:creationId xmlns:a16="http://schemas.microsoft.com/office/drawing/2014/main" id="{EE3F7E46-D398-409E-DB4D-556181C7A100}"/>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bg1"/>
                </a:solidFill>
              </a:rPr>
              <a:t>Equal</a:t>
            </a:r>
          </a:p>
        </p:txBody>
      </p:sp>
      <p:sp>
        <p:nvSpPr>
          <p:cNvPr id="504" name="TextBox 503">
            <a:extLst>
              <a:ext uri="{FF2B5EF4-FFF2-40B4-BE49-F238E27FC236}">
                <a16:creationId xmlns:a16="http://schemas.microsoft.com/office/drawing/2014/main" id="{B68C01A1-811C-EEC2-20EA-2632508D6FC4}"/>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bg1"/>
                </a:solidFill>
              </a:rPr>
              <a:t>Health</a:t>
            </a:r>
          </a:p>
        </p:txBody>
      </p:sp>
      <p:sp>
        <p:nvSpPr>
          <p:cNvPr id="505" name="TextBox 504">
            <a:extLst>
              <a:ext uri="{FF2B5EF4-FFF2-40B4-BE49-F238E27FC236}">
                <a16:creationId xmlns:a16="http://schemas.microsoft.com/office/drawing/2014/main" id="{6489331C-EFEA-0E57-D731-5A82909F6924}"/>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bg1"/>
                </a:solidFill>
              </a:rPr>
              <a:t>Chart</a:t>
            </a:r>
          </a:p>
        </p:txBody>
      </p:sp>
      <p:sp>
        <p:nvSpPr>
          <p:cNvPr id="506" name="TextBox 505">
            <a:extLst>
              <a:ext uri="{FF2B5EF4-FFF2-40B4-BE49-F238E27FC236}">
                <a16:creationId xmlns:a16="http://schemas.microsoft.com/office/drawing/2014/main" id="{1E67BF26-8F01-0A0C-ABE3-A062955D169E}"/>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507" name="TextBox 506">
            <a:extLst>
              <a:ext uri="{FF2B5EF4-FFF2-40B4-BE49-F238E27FC236}">
                <a16:creationId xmlns:a16="http://schemas.microsoft.com/office/drawing/2014/main" id="{17D069BB-C660-1689-CE89-3F931EB71D65}"/>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bg1"/>
                </a:solidFill>
              </a:rPr>
              <a:t>Error</a:t>
            </a:r>
          </a:p>
        </p:txBody>
      </p:sp>
      <p:sp>
        <p:nvSpPr>
          <p:cNvPr id="508" name="TextBox 507">
            <a:extLst>
              <a:ext uri="{FF2B5EF4-FFF2-40B4-BE49-F238E27FC236}">
                <a16:creationId xmlns:a16="http://schemas.microsoft.com/office/drawing/2014/main" id="{B7D055F2-233E-5289-91D1-3D5995FE2C70}"/>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bg1"/>
                </a:solidFill>
              </a:rPr>
              <a:t>Heart</a:t>
            </a:r>
          </a:p>
        </p:txBody>
      </p:sp>
      <p:sp>
        <p:nvSpPr>
          <p:cNvPr id="509" name="TextBox 508">
            <a:extLst>
              <a:ext uri="{FF2B5EF4-FFF2-40B4-BE49-F238E27FC236}">
                <a16:creationId xmlns:a16="http://schemas.microsoft.com/office/drawing/2014/main" id="{A6F2DB0F-2889-CC7E-810D-2EF0D903C0EB}"/>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bg1"/>
                </a:solidFill>
              </a:rPr>
              <a:t>Clock</a:t>
            </a:r>
          </a:p>
        </p:txBody>
      </p:sp>
      <p:sp>
        <p:nvSpPr>
          <p:cNvPr id="510" name="TextBox 509">
            <a:extLst>
              <a:ext uri="{FF2B5EF4-FFF2-40B4-BE49-F238E27FC236}">
                <a16:creationId xmlns:a16="http://schemas.microsoft.com/office/drawing/2014/main" id="{764422F1-C184-3A3B-0FD9-A9DBDC9A9F47}"/>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511" name="TextBox 510">
            <a:extLst>
              <a:ext uri="{FF2B5EF4-FFF2-40B4-BE49-F238E27FC236}">
                <a16:creationId xmlns:a16="http://schemas.microsoft.com/office/drawing/2014/main" id="{53185685-AB91-B195-7E8B-B7612768AEDB}"/>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256" name="TextBox 255">
            <a:extLst>
              <a:ext uri="{FF2B5EF4-FFF2-40B4-BE49-F238E27FC236}">
                <a16:creationId xmlns:a16="http://schemas.microsoft.com/office/drawing/2014/main" id="{2255BAC1-AD8C-4B42-DAD9-C14442E2AFC1}"/>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bg1"/>
                </a:solidFill>
              </a:rPr>
              <a:t>Home</a:t>
            </a:r>
          </a:p>
        </p:txBody>
      </p:sp>
      <p:sp>
        <p:nvSpPr>
          <p:cNvPr id="257" name="TextBox 256">
            <a:extLst>
              <a:ext uri="{FF2B5EF4-FFF2-40B4-BE49-F238E27FC236}">
                <a16:creationId xmlns:a16="http://schemas.microsoft.com/office/drawing/2014/main" id="{8AD01437-9042-4550-AFDC-677A4C2F7A4D}"/>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258" name="TextBox 257">
            <a:extLst>
              <a:ext uri="{FF2B5EF4-FFF2-40B4-BE49-F238E27FC236}">
                <a16:creationId xmlns:a16="http://schemas.microsoft.com/office/drawing/2014/main" id="{2FF9E324-19D0-1BD2-7463-54D33B723E69}"/>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bg1"/>
                </a:solidFill>
              </a:rPr>
              <a:t>CRM</a:t>
            </a:r>
          </a:p>
        </p:txBody>
      </p:sp>
      <p:sp>
        <p:nvSpPr>
          <p:cNvPr id="259" name="TextBox 258">
            <a:extLst>
              <a:ext uri="{FF2B5EF4-FFF2-40B4-BE49-F238E27FC236}">
                <a16:creationId xmlns:a16="http://schemas.microsoft.com/office/drawing/2014/main" id="{4BC7A19C-1DC6-2C14-E78E-590B14975DF2}"/>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bg1"/>
                </a:solidFill>
              </a:rPr>
              <a:t>Fast ROI</a:t>
            </a:r>
          </a:p>
        </p:txBody>
      </p:sp>
      <p:sp>
        <p:nvSpPr>
          <p:cNvPr id="260" name="TextBox 259">
            <a:extLst>
              <a:ext uri="{FF2B5EF4-FFF2-40B4-BE49-F238E27FC236}">
                <a16:creationId xmlns:a16="http://schemas.microsoft.com/office/drawing/2014/main" id="{1C4BD93F-7514-1B8E-42FF-537DE0664FB0}"/>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bg1"/>
                </a:solidFill>
              </a:rPr>
              <a:t>Hourglass</a:t>
            </a:r>
          </a:p>
        </p:txBody>
      </p:sp>
      <p:sp>
        <p:nvSpPr>
          <p:cNvPr id="261" name="TextBox 260">
            <a:extLst>
              <a:ext uri="{FF2B5EF4-FFF2-40B4-BE49-F238E27FC236}">
                <a16:creationId xmlns:a16="http://schemas.microsoft.com/office/drawing/2014/main" id="{3DA28DD2-4DD1-AB0F-135C-E9044A0E85BA}"/>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bg1"/>
                </a:solidFill>
              </a:rPr>
              <a:t>Code</a:t>
            </a:r>
          </a:p>
        </p:txBody>
      </p:sp>
      <p:sp>
        <p:nvSpPr>
          <p:cNvPr id="262" name="TextBox 261">
            <a:extLst>
              <a:ext uri="{FF2B5EF4-FFF2-40B4-BE49-F238E27FC236}">
                <a16:creationId xmlns:a16="http://schemas.microsoft.com/office/drawing/2014/main" id="{C2A8950A-7DD0-9C97-132C-B5C1AC6B65C7}"/>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bg1"/>
                </a:solidFill>
              </a:rPr>
              <a:t>Desktop program</a:t>
            </a:r>
          </a:p>
        </p:txBody>
      </p:sp>
      <p:sp>
        <p:nvSpPr>
          <p:cNvPr id="263" name="TextBox 262">
            <a:extLst>
              <a:ext uri="{FF2B5EF4-FFF2-40B4-BE49-F238E27FC236}">
                <a16:creationId xmlns:a16="http://schemas.microsoft.com/office/drawing/2014/main" id="{B02ADF7B-32DB-B7AD-665A-8C0EBC8E04CE}"/>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bg1"/>
                </a:solidFill>
              </a:rPr>
              <a:t>First-link</a:t>
            </a:r>
          </a:p>
        </p:txBody>
      </p:sp>
      <p:sp>
        <p:nvSpPr>
          <p:cNvPr id="264" name="TextBox 263">
            <a:extLst>
              <a:ext uri="{FF2B5EF4-FFF2-40B4-BE49-F238E27FC236}">
                <a16:creationId xmlns:a16="http://schemas.microsoft.com/office/drawing/2014/main" id="{65F530AF-E865-77C8-33E9-62851C35EE26}"/>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265" name="TextBox 264">
            <a:extLst>
              <a:ext uri="{FF2B5EF4-FFF2-40B4-BE49-F238E27FC236}">
                <a16:creationId xmlns:a16="http://schemas.microsoft.com/office/drawing/2014/main" id="{1150803D-768E-8E71-BE75-6268DF6994DE}"/>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bg1"/>
                </a:solidFill>
              </a:rPr>
              <a:t>AI </a:t>
            </a:r>
          </a:p>
        </p:txBody>
      </p:sp>
      <p:sp>
        <p:nvSpPr>
          <p:cNvPr id="266" name="TextBox 265">
            <a:extLst>
              <a:ext uri="{FF2B5EF4-FFF2-40B4-BE49-F238E27FC236}">
                <a16:creationId xmlns:a16="http://schemas.microsoft.com/office/drawing/2014/main" id="{FCDB99FB-7D72-64D0-EBA1-AD50B2ADFA38}"/>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bg1"/>
                </a:solidFill>
              </a:rPr>
              <a:t>Keyboard</a:t>
            </a:r>
          </a:p>
        </p:txBody>
      </p:sp>
      <p:sp>
        <p:nvSpPr>
          <p:cNvPr id="267" name="TextBox 266">
            <a:extLst>
              <a:ext uri="{FF2B5EF4-FFF2-40B4-BE49-F238E27FC236}">
                <a16:creationId xmlns:a16="http://schemas.microsoft.com/office/drawing/2014/main" id="{FCCF2683-4322-20F2-373A-C5F63EC92045}"/>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268" name="TextBox 267">
            <a:extLst>
              <a:ext uri="{FF2B5EF4-FFF2-40B4-BE49-F238E27FC236}">
                <a16:creationId xmlns:a16="http://schemas.microsoft.com/office/drawing/2014/main" id="{0A3031E5-CBBA-C2E9-4804-2AB8122BD362}"/>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269" name="TextBox 268">
            <a:extLst>
              <a:ext uri="{FF2B5EF4-FFF2-40B4-BE49-F238E27FC236}">
                <a16:creationId xmlns:a16="http://schemas.microsoft.com/office/drawing/2014/main" id="{4A4CADEB-3A2D-9A09-B9CB-B75BC6EAC868}"/>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bg1"/>
                </a:solidFill>
              </a:rPr>
              <a:t>First-mention</a:t>
            </a:r>
          </a:p>
        </p:txBody>
      </p:sp>
      <p:sp>
        <p:nvSpPr>
          <p:cNvPr id="270" name="TextBox 269">
            <a:extLst>
              <a:ext uri="{FF2B5EF4-FFF2-40B4-BE49-F238E27FC236}">
                <a16:creationId xmlns:a16="http://schemas.microsoft.com/office/drawing/2014/main" id="{A6E6C23B-5F3F-00D2-1CAB-482209B9EA2A}"/>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bg1"/>
                </a:solidFill>
              </a:rPr>
              <a:t>Automation</a:t>
            </a:r>
          </a:p>
        </p:txBody>
      </p:sp>
      <p:sp>
        <p:nvSpPr>
          <p:cNvPr id="271" name="TextBox 270">
            <a:extLst>
              <a:ext uri="{FF2B5EF4-FFF2-40B4-BE49-F238E27FC236}">
                <a16:creationId xmlns:a16="http://schemas.microsoft.com/office/drawing/2014/main" id="{B33490CB-50F7-FD4B-77AD-779C93F27576}"/>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bg1"/>
                </a:solidFill>
              </a:rPr>
              <a:t>AI Alt</a:t>
            </a:r>
          </a:p>
        </p:txBody>
      </p:sp>
      <p:sp>
        <p:nvSpPr>
          <p:cNvPr id="272" name="TextBox 271">
            <a:extLst>
              <a:ext uri="{FF2B5EF4-FFF2-40B4-BE49-F238E27FC236}">
                <a16:creationId xmlns:a16="http://schemas.microsoft.com/office/drawing/2014/main" id="{57177F25-16FC-0B71-C762-A26242838479}"/>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bg1"/>
                </a:solidFill>
              </a:rPr>
              <a:t>Label</a:t>
            </a:r>
          </a:p>
        </p:txBody>
      </p:sp>
      <p:sp>
        <p:nvSpPr>
          <p:cNvPr id="273" name="TextBox 272">
            <a:extLst>
              <a:ext uri="{FF2B5EF4-FFF2-40B4-BE49-F238E27FC236}">
                <a16:creationId xmlns:a16="http://schemas.microsoft.com/office/drawing/2014/main" id="{AEC2D3CA-DB2B-6EC0-1CC6-8EBFA4019F2A}"/>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274" name="TextBox 273">
            <a:extLst>
              <a:ext uri="{FF2B5EF4-FFF2-40B4-BE49-F238E27FC236}">
                <a16:creationId xmlns:a16="http://schemas.microsoft.com/office/drawing/2014/main" id="{98DAB4BA-BDBE-0579-FCB6-3F9B1DF2BD21}"/>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bg1"/>
                </a:solidFill>
              </a:rPr>
              <a:t>Done</a:t>
            </a:r>
          </a:p>
        </p:txBody>
      </p:sp>
      <p:sp>
        <p:nvSpPr>
          <p:cNvPr id="275" name="TextBox 274">
            <a:extLst>
              <a:ext uri="{FF2B5EF4-FFF2-40B4-BE49-F238E27FC236}">
                <a16:creationId xmlns:a16="http://schemas.microsoft.com/office/drawing/2014/main" id="{C0B8CD01-0212-784E-0A6B-F8E3CE7A6D1A}"/>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276" name="TextBox 275">
            <a:extLst>
              <a:ext uri="{FF2B5EF4-FFF2-40B4-BE49-F238E27FC236}">
                <a16:creationId xmlns:a16="http://schemas.microsoft.com/office/drawing/2014/main" id="{158BD53F-8453-FDDA-D698-C7709ECC1A4E}"/>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277" name="TextBox 276">
            <a:extLst>
              <a:ext uri="{FF2B5EF4-FFF2-40B4-BE49-F238E27FC236}">
                <a16:creationId xmlns:a16="http://schemas.microsoft.com/office/drawing/2014/main" id="{A3A53D12-F8A5-F410-A4F0-D87DEB119D04}"/>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bg1"/>
                </a:solidFill>
              </a:rPr>
              <a:t>AI Enabled</a:t>
            </a:r>
          </a:p>
        </p:txBody>
      </p:sp>
      <p:sp>
        <p:nvSpPr>
          <p:cNvPr id="278" name="TextBox 277">
            <a:extLst>
              <a:ext uri="{FF2B5EF4-FFF2-40B4-BE49-F238E27FC236}">
                <a16:creationId xmlns:a16="http://schemas.microsoft.com/office/drawing/2014/main" id="{52F02695-8F17-CF81-C454-0F888EBD9629}"/>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bg1"/>
                </a:solidFill>
              </a:rPr>
              <a:t>Label alt</a:t>
            </a:r>
          </a:p>
        </p:txBody>
      </p:sp>
      <p:sp>
        <p:nvSpPr>
          <p:cNvPr id="279" name="TextBox 278">
            <a:extLst>
              <a:ext uri="{FF2B5EF4-FFF2-40B4-BE49-F238E27FC236}">
                <a16:creationId xmlns:a16="http://schemas.microsoft.com/office/drawing/2014/main" id="{C118E91B-69F5-80E6-6D7B-B3EAC3136F7D}"/>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bg1"/>
                </a:solidFill>
              </a:rPr>
              <a:t>Cost low</a:t>
            </a:r>
          </a:p>
        </p:txBody>
      </p:sp>
      <p:sp>
        <p:nvSpPr>
          <p:cNvPr id="280" name="TextBox 279">
            <a:extLst>
              <a:ext uri="{FF2B5EF4-FFF2-40B4-BE49-F238E27FC236}">
                <a16:creationId xmlns:a16="http://schemas.microsoft.com/office/drawing/2014/main" id="{44A5F0BB-1935-FD82-F3FC-B5C5C7DD03DC}"/>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bg1"/>
                </a:solidFill>
              </a:rPr>
              <a:t>Editor</a:t>
            </a:r>
          </a:p>
        </p:txBody>
      </p:sp>
      <p:sp>
        <p:nvSpPr>
          <p:cNvPr id="282" name="TextBox 281">
            <a:extLst>
              <a:ext uri="{FF2B5EF4-FFF2-40B4-BE49-F238E27FC236}">
                <a16:creationId xmlns:a16="http://schemas.microsoft.com/office/drawing/2014/main" id="{0498D90F-351D-BDC6-8846-DEB644B5AE62}"/>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bg1"/>
                </a:solidFill>
              </a:rPr>
              <a:t>Goals</a:t>
            </a:r>
          </a:p>
        </p:txBody>
      </p:sp>
      <p:sp>
        <p:nvSpPr>
          <p:cNvPr id="284" name="TextBox 283">
            <a:extLst>
              <a:ext uri="{FF2B5EF4-FFF2-40B4-BE49-F238E27FC236}">
                <a16:creationId xmlns:a16="http://schemas.microsoft.com/office/drawing/2014/main" id="{ACB35604-EBFA-7060-4052-584A4AC7DAED}"/>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286" name="TextBox 285">
            <a:extLst>
              <a:ext uri="{FF2B5EF4-FFF2-40B4-BE49-F238E27FC236}">
                <a16:creationId xmlns:a16="http://schemas.microsoft.com/office/drawing/2014/main" id="{5D459304-CC3B-0764-7FD4-DABB218815B3}"/>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bg1"/>
                </a:solidFill>
              </a:rPr>
              <a:t>App-3rd-party  2</a:t>
            </a:r>
          </a:p>
        </p:txBody>
      </p:sp>
      <p:sp>
        <p:nvSpPr>
          <p:cNvPr id="288" name="TextBox 287">
            <a:extLst>
              <a:ext uri="{FF2B5EF4-FFF2-40B4-BE49-F238E27FC236}">
                <a16:creationId xmlns:a16="http://schemas.microsoft.com/office/drawing/2014/main" id="{C2D276B4-D913-37E2-3D9D-D80834D820C3}"/>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290" name="TextBox 289">
            <a:extLst>
              <a:ext uri="{FF2B5EF4-FFF2-40B4-BE49-F238E27FC236}">
                <a16:creationId xmlns:a16="http://schemas.microsoft.com/office/drawing/2014/main" id="{BE643265-B922-E8CE-B943-79A9A82A03F2}"/>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bg1"/>
                </a:solidFill>
              </a:rPr>
              <a:t>Cloud download</a:t>
            </a:r>
          </a:p>
        </p:txBody>
      </p:sp>
      <p:sp>
        <p:nvSpPr>
          <p:cNvPr id="292" name="TextBox 291">
            <a:extLst>
              <a:ext uri="{FF2B5EF4-FFF2-40B4-BE49-F238E27FC236}">
                <a16:creationId xmlns:a16="http://schemas.microsoft.com/office/drawing/2014/main" id="{3C85818D-F52D-DB61-A30D-12F9AC12390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bg1"/>
                </a:solidFill>
              </a:rPr>
              <a:t>Crown</a:t>
            </a:r>
          </a:p>
        </p:txBody>
      </p:sp>
      <p:sp>
        <p:nvSpPr>
          <p:cNvPr id="294" name="TextBox 293">
            <a:extLst>
              <a:ext uri="{FF2B5EF4-FFF2-40B4-BE49-F238E27FC236}">
                <a16:creationId xmlns:a16="http://schemas.microsoft.com/office/drawing/2014/main" id="{B00766AC-0526-578E-A54F-1B805CFF3708}"/>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bg1"/>
                </a:solidFill>
              </a:rPr>
              <a:t>First Emoji</a:t>
            </a:r>
          </a:p>
        </p:txBody>
      </p:sp>
      <p:sp>
        <p:nvSpPr>
          <p:cNvPr id="296" name="TextBox 295">
            <a:extLst>
              <a:ext uri="{FF2B5EF4-FFF2-40B4-BE49-F238E27FC236}">
                <a16:creationId xmlns:a16="http://schemas.microsoft.com/office/drawing/2014/main" id="{05694F91-B019-4C58-C258-8D755A9F6C28}"/>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bg1"/>
                </a:solidFill>
              </a:rPr>
              <a:t>Assessment</a:t>
            </a:r>
          </a:p>
        </p:txBody>
      </p:sp>
      <p:sp>
        <p:nvSpPr>
          <p:cNvPr id="298" name="TextBox 297">
            <a:extLst>
              <a:ext uri="{FF2B5EF4-FFF2-40B4-BE49-F238E27FC236}">
                <a16:creationId xmlns:a16="http://schemas.microsoft.com/office/drawing/2014/main" id="{9BDA88BD-B5E8-B820-9FD6-88AED61725EC}"/>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bg1"/>
                </a:solidFill>
              </a:rPr>
              <a:t>Abstract</a:t>
            </a:r>
          </a:p>
        </p:txBody>
      </p:sp>
      <p:sp>
        <p:nvSpPr>
          <p:cNvPr id="300" name="TextBox 299">
            <a:extLst>
              <a:ext uri="{FF2B5EF4-FFF2-40B4-BE49-F238E27FC236}">
                <a16:creationId xmlns:a16="http://schemas.microsoft.com/office/drawing/2014/main" id="{C77D6F56-D9D7-CADE-39EF-F4277DFD52D4}"/>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bg1"/>
                </a:solidFill>
              </a:rPr>
              <a:t>Information</a:t>
            </a:r>
          </a:p>
        </p:txBody>
      </p:sp>
      <p:sp>
        <p:nvSpPr>
          <p:cNvPr id="302" name="TextBox 301">
            <a:extLst>
              <a:ext uri="{FF2B5EF4-FFF2-40B4-BE49-F238E27FC236}">
                <a16:creationId xmlns:a16="http://schemas.microsoft.com/office/drawing/2014/main" id="{EFBFF1AD-EBA6-2314-C777-44045CCAB2ED}"/>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04" name="TextBox 303">
            <a:extLst>
              <a:ext uri="{FF2B5EF4-FFF2-40B4-BE49-F238E27FC236}">
                <a16:creationId xmlns:a16="http://schemas.microsoft.com/office/drawing/2014/main" id="{BEC2D515-E8A7-E3A6-6C08-5B7463146F26}"/>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bg1"/>
                </a:solidFill>
              </a:rPr>
              <a:t>Decrease</a:t>
            </a:r>
          </a:p>
        </p:txBody>
      </p:sp>
      <p:sp>
        <p:nvSpPr>
          <p:cNvPr id="306" name="TextBox 305">
            <a:extLst>
              <a:ext uri="{FF2B5EF4-FFF2-40B4-BE49-F238E27FC236}">
                <a16:creationId xmlns:a16="http://schemas.microsoft.com/office/drawing/2014/main" id="{ED1261B6-739A-A1CB-7212-05742858055E}"/>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bg1"/>
                </a:solidFill>
              </a:rPr>
              <a:t>First-like</a:t>
            </a:r>
          </a:p>
        </p:txBody>
      </p:sp>
      <p:sp>
        <p:nvSpPr>
          <p:cNvPr id="308" name="TextBox 307">
            <a:extLst>
              <a:ext uri="{FF2B5EF4-FFF2-40B4-BE49-F238E27FC236}">
                <a16:creationId xmlns:a16="http://schemas.microsoft.com/office/drawing/2014/main" id="{01FE2CA3-6A62-F205-DF82-E9B082B70AF4}"/>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bg1"/>
                </a:solidFill>
              </a:rPr>
              <a:t>Autobiographer</a:t>
            </a:r>
          </a:p>
        </p:txBody>
      </p:sp>
      <p:sp>
        <p:nvSpPr>
          <p:cNvPr id="310" name="TextBox 309">
            <a:extLst>
              <a:ext uri="{FF2B5EF4-FFF2-40B4-BE49-F238E27FC236}">
                <a16:creationId xmlns:a16="http://schemas.microsoft.com/office/drawing/2014/main" id="{68BE8130-FCC9-163D-D362-5655FF183E94}"/>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12" name="TextBox 311">
            <a:extLst>
              <a:ext uri="{FF2B5EF4-FFF2-40B4-BE49-F238E27FC236}">
                <a16:creationId xmlns:a16="http://schemas.microsoft.com/office/drawing/2014/main" id="{C27F963E-2D6C-1A7F-5D1B-6CEC7E4DEB09}"/>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bg1"/>
                </a:solidFill>
              </a:rPr>
              <a:t>Institutionalize</a:t>
            </a:r>
          </a:p>
        </p:txBody>
      </p:sp>
      <p:sp>
        <p:nvSpPr>
          <p:cNvPr id="314" name="TextBox 313">
            <a:extLst>
              <a:ext uri="{FF2B5EF4-FFF2-40B4-BE49-F238E27FC236}">
                <a16:creationId xmlns:a16="http://schemas.microsoft.com/office/drawing/2014/main" id="{F4A22F47-23A0-5D55-52F4-015E0DF5E2BF}"/>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316" name="TextBox 315">
            <a:extLst>
              <a:ext uri="{FF2B5EF4-FFF2-40B4-BE49-F238E27FC236}">
                <a16:creationId xmlns:a16="http://schemas.microsoft.com/office/drawing/2014/main" id="{A04FAA13-6E82-D5E9-2BCB-982E0621E7EE}"/>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318" name="TextBox 317">
            <a:extLst>
              <a:ext uri="{FF2B5EF4-FFF2-40B4-BE49-F238E27FC236}">
                <a16:creationId xmlns:a16="http://schemas.microsoft.com/office/drawing/2014/main" id="{ACD15EFF-E844-6E7A-1B3F-A00A03AE3FAD}"/>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bg1"/>
                </a:solidFill>
              </a:rPr>
              <a:t>First Flag</a:t>
            </a:r>
          </a:p>
        </p:txBody>
      </p:sp>
      <p:sp>
        <p:nvSpPr>
          <p:cNvPr id="320" name="TextBox 319">
            <a:extLst>
              <a:ext uri="{FF2B5EF4-FFF2-40B4-BE49-F238E27FC236}">
                <a16:creationId xmlns:a16="http://schemas.microsoft.com/office/drawing/2014/main" id="{776AD2CE-7FFA-A39F-CD46-624D139C1B5B}"/>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bg1"/>
                </a:solidFill>
              </a:rPr>
              <a:t>Atom</a:t>
            </a:r>
          </a:p>
        </p:txBody>
      </p:sp>
      <p:sp>
        <p:nvSpPr>
          <p:cNvPr id="322" name="TextBox 321">
            <a:extLst>
              <a:ext uri="{FF2B5EF4-FFF2-40B4-BE49-F238E27FC236}">
                <a16:creationId xmlns:a16="http://schemas.microsoft.com/office/drawing/2014/main" id="{56F39966-662B-4A5D-8DC5-ABA01F25716E}"/>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bg1"/>
                </a:solidFill>
              </a:rPr>
              <a:t>Add</a:t>
            </a:r>
          </a:p>
        </p:txBody>
      </p:sp>
      <p:sp>
        <p:nvSpPr>
          <p:cNvPr id="324" name="TextBox 323">
            <a:extLst>
              <a:ext uri="{FF2B5EF4-FFF2-40B4-BE49-F238E27FC236}">
                <a16:creationId xmlns:a16="http://schemas.microsoft.com/office/drawing/2014/main" id="{A3778A68-C6B0-31DD-FA93-515000D5C573}"/>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bg1"/>
                </a:solidFill>
              </a:rPr>
              <a:t>Input</a:t>
            </a:r>
          </a:p>
        </p:txBody>
      </p:sp>
      <p:sp>
        <p:nvSpPr>
          <p:cNvPr id="326" name="TextBox 325">
            <a:extLst>
              <a:ext uri="{FF2B5EF4-FFF2-40B4-BE49-F238E27FC236}">
                <a16:creationId xmlns:a16="http://schemas.microsoft.com/office/drawing/2014/main" id="{A1499EE6-5ECD-08C7-B506-849C2622811F}"/>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328" name="TextBox 327">
            <a:extLst>
              <a:ext uri="{FF2B5EF4-FFF2-40B4-BE49-F238E27FC236}">
                <a16:creationId xmlns:a16="http://schemas.microsoft.com/office/drawing/2014/main" id="{375067AB-B98F-6416-FAB5-FCA0543362FC}"/>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330" name="TextBox 329">
            <a:extLst>
              <a:ext uri="{FF2B5EF4-FFF2-40B4-BE49-F238E27FC236}">
                <a16:creationId xmlns:a16="http://schemas.microsoft.com/office/drawing/2014/main" id="{15AD08BE-171C-6632-0A47-A2B9C0AAE205}"/>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bg1"/>
                </a:solidFill>
              </a:rPr>
              <a:t>First-quote</a:t>
            </a:r>
          </a:p>
        </p:txBody>
      </p:sp>
      <p:sp>
        <p:nvSpPr>
          <p:cNvPr id="332" name="TextBox 331">
            <a:extLst>
              <a:ext uri="{FF2B5EF4-FFF2-40B4-BE49-F238E27FC236}">
                <a16:creationId xmlns:a16="http://schemas.microsoft.com/office/drawing/2014/main" id="{8D972B03-8F1D-14AF-8C53-5430E78A3DA6}"/>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bg1"/>
                </a:solidFill>
              </a:rPr>
              <a:t>Big scale</a:t>
            </a:r>
          </a:p>
        </p:txBody>
      </p:sp>
      <p:sp>
        <p:nvSpPr>
          <p:cNvPr id="334" name="TextBox 333">
            <a:extLst>
              <a:ext uri="{FF2B5EF4-FFF2-40B4-BE49-F238E27FC236}">
                <a16:creationId xmlns:a16="http://schemas.microsoft.com/office/drawing/2014/main" id="{C20D3790-D6EA-2458-8FF6-4402C26E9057}"/>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336" name="TextBox 335">
            <a:extLst>
              <a:ext uri="{FF2B5EF4-FFF2-40B4-BE49-F238E27FC236}">
                <a16:creationId xmlns:a16="http://schemas.microsoft.com/office/drawing/2014/main" id="{D26DED60-4B52-580B-1965-1A58133D5661}"/>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bg1"/>
                </a:solidFill>
              </a:rPr>
              <a:t>Leader</a:t>
            </a:r>
          </a:p>
        </p:txBody>
      </p:sp>
      <p:sp>
        <p:nvSpPr>
          <p:cNvPr id="338" name="TextBox 337">
            <a:extLst>
              <a:ext uri="{FF2B5EF4-FFF2-40B4-BE49-F238E27FC236}">
                <a16:creationId xmlns:a16="http://schemas.microsoft.com/office/drawing/2014/main" id="{BE6ED4DE-5032-922A-97E3-625744FBB9C0}"/>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bg1"/>
                </a:solidFill>
              </a:rPr>
              <a:t>Cost high</a:t>
            </a:r>
          </a:p>
        </p:txBody>
      </p:sp>
      <p:sp>
        <p:nvSpPr>
          <p:cNvPr id="340" name="TextBox 339">
            <a:extLst>
              <a:ext uri="{FF2B5EF4-FFF2-40B4-BE49-F238E27FC236}">
                <a16:creationId xmlns:a16="http://schemas.microsoft.com/office/drawing/2014/main" id="{BB979BD4-DBCB-D2EE-975F-018BC2BBBA90}"/>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bg1"/>
                </a:solidFill>
              </a:rPr>
              <a:t>Edit</a:t>
            </a:r>
          </a:p>
        </p:txBody>
      </p:sp>
      <p:sp>
        <p:nvSpPr>
          <p:cNvPr id="342" name="TextBox 341">
            <a:extLst>
              <a:ext uri="{FF2B5EF4-FFF2-40B4-BE49-F238E27FC236}">
                <a16:creationId xmlns:a16="http://schemas.microsoft.com/office/drawing/2014/main" id="{75355D23-1EB5-FCA8-2C91-C280416A96D0}"/>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bg1"/>
                </a:solidFill>
              </a:rPr>
              <a:t>Flexibility</a:t>
            </a:r>
          </a:p>
        </p:txBody>
      </p:sp>
      <p:sp>
        <p:nvSpPr>
          <p:cNvPr id="344" name="TextBox 343">
            <a:extLst>
              <a:ext uri="{FF2B5EF4-FFF2-40B4-BE49-F238E27FC236}">
                <a16:creationId xmlns:a16="http://schemas.microsoft.com/office/drawing/2014/main" id="{5230D5DA-5EA4-BE48-EBAF-DBFB985B30CF}"/>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346" name="TextBox 345">
            <a:extLst>
              <a:ext uri="{FF2B5EF4-FFF2-40B4-BE49-F238E27FC236}">
                <a16:creationId xmlns:a16="http://schemas.microsoft.com/office/drawing/2014/main" id="{FBA68A94-F96B-4D28-6875-DA92020F9FB3}"/>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bg1"/>
                </a:solidFill>
              </a:rPr>
              <a:t>App-3rd-party</a:t>
            </a:r>
          </a:p>
        </p:txBody>
      </p:sp>
      <p:sp>
        <p:nvSpPr>
          <p:cNvPr id="348" name="TextBox 347">
            <a:extLst>
              <a:ext uri="{FF2B5EF4-FFF2-40B4-BE49-F238E27FC236}">
                <a16:creationId xmlns:a16="http://schemas.microsoft.com/office/drawing/2014/main" id="{146C498C-E6CD-B894-8658-62223CA33B3C}"/>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bg1"/>
                </a:solidFill>
              </a:rPr>
              <a:t>Link alt</a:t>
            </a:r>
          </a:p>
        </p:txBody>
      </p:sp>
      <p:sp>
        <p:nvSpPr>
          <p:cNvPr id="350" name="TextBox 349">
            <a:extLst>
              <a:ext uri="{FF2B5EF4-FFF2-40B4-BE49-F238E27FC236}">
                <a16:creationId xmlns:a16="http://schemas.microsoft.com/office/drawing/2014/main" id="{51E12F41-3C69-1428-9984-4BD276314ADE}"/>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bg1"/>
                </a:solidFill>
              </a:rPr>
              <a:t>Corporation</a:t>
            </a:r>
          </a:p>
        </p:txBody>
      </p:sp>
      <p:sp>
        <p:nvSpPr>
          <p:cNvPr id="352" name="TextBox 351">
            <a:extLst>
              <a:ext uri="{FF2B5EF4-FFF2-40B4-BE49-F238E27FC236}">
                <a16:creationId xmlns:a16="http://schemas.microsoft.com/office/drawing/2014/main" id="{937A14ED-77C7-A851-891D-6CC4DE43E627}"/>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bg1"/>
                </a:solidFill>
              </a:rPr>
              <a:t>Ecosystem</a:t>
            </a:r>
          </a:p>
        </p:txBody>
      </p:sp>
      <p:sp>
        <p:nvSpPr>
          <p:cNvPr id="354" name="TextBox 353">
            <a:extLst>
              <a:ext uri="{FF2B5EF4-FFF2-40B4-BE49-F238E27FC236}">
                <a16:creationId xmlns:a16="http://schemas.microsoft.com/office/drawing/2014/main" id="{E3BD14F1-8130-CFB1-A80F-ACB08E03EC52}"/>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356" name="TextBox 355">
            <a:extLst>
              <a:ext uri="{FF2B5EF4-FFF2-40B4-BE49-F238E27FC236}">
                <a16:creationId xmlns:a16="http://schemas.microsoft.com/office/drawing/2014/main" id="{BDC62FD9-97DC-F514-446D-24E74DA60D44}"/>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bg1"/>
                </a:solidFill>
              </a:rPr>
              <a:t>Bookmark</a:t>
            </a:r>
          </a:p>
        </p:txBody>
      </p:sp>
      <p:sp>
        <p:nvSpPr>
          <p:cNvPr id="358" name="TextBox 357">
            <a:extLst>
              <a:ext uri="{FF2B5EF4-FFF2-40B4-BE49-F238E27FC236}">
                <a16:creationId xmlns:a16="http://schemas.microsoft.com/office/drawing/2014/main" id="{F1A05E28-FF0D-ABCE-55B4-7E7CBEFECD02}"/>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bg1"/>
                </a:solidFill>
              </a:rPr>
              <a:t>Anniversary</a:t>
            </a:r>
          </a:p>
        </p:txBody>
      </p:sp>
      <p:sp>
        <p:nvSpPr>
          <p:cNvPr id="360" name="TextBox 359">
            <a:extLst>
              <a:ext uri="{FF2B5EF4-FFF2-40B4-BE49-F238E27FC236}">
                <a16:creationId xmlns:a16="http://schemas.microsoft.com/office/drawing/2014/main" id="{D36BFA17-5794-84D9-4D33-CEEF25859DAE}"/>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bg1"/>
                </a:solidFill>
              </a:rPr>
              <a:t>Link</a:t>
            </a:r>
          </a:p>
        </p:txBody>
      </p:sp>
      <p:sp>
        <p:nvSpPr>
          <p:cNvPr id="362" name="TextBox 361">
            <a:extLst>
              <a:ext uri="{FF2B5EF4-FFF2-40B4-BE49-F238E27FC236}">
                <a16:creationId xmlns:a16="http://schemas.microsoft.com/office/drawing/2014/main" id="{F5B80FE1-5560-4BF4-FEFE-6FC9D5B62F95}"/>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bg1"/>
                </a:solidFill>
              </a:rPr>
              <a:t>Course-advanced</a:t>
            </a:r>
          </a:p>
        </p:txBody>
      </p:sp>
      <p:sp>
        <p:nvSpPr>
          <p:cNvPr id="364" name="TextBox 363">
            <a:extLst>
              <a:ext uri="{FF2B5EF4-FFF2-40B4-BE49-F238E27FC236}">
                <a16:creationId xmlns:a16="http://schemas.microsoft.com/office/drawing/2014/main" id="{DE5F57E1-CBD0-1FC9-3B7B-B69B3004DBB5}"/>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366" name="TextBox 365">
            <a:extLst>
              <a:ext uri="{FF2B5EF4-FFF2-40B4-BE49-F238E27FC236}">
                <a16:creationId xmlns:a16="http://schemas.microsoft.com/office/drawing/2014/main" id="{D74F3879-9D39-5844-41D3-7214FBFC3B6F}"/>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368" name="TextBox 367">
            <a:extLst>
              <a:ext uri="{FF2B5EF4-FFF2-40B4-BE49-F238E27FC236}">
                <a16:creationId xmlns:a16="http://schemas.microsoft.com/office/drawing/2014/main" id="{FDF2D512-0953-BB10-FA7F-278B577329DD}"/>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370" name="TextBox 369">
            <a:extLst>
              <a:ext uri="{FF2B5EF4-FFF2-40B4-BE49-F238E27FC236}">
                <a16:creationId xmlns:a16="http://schemas.microsoft.com/office/drawing/2014/main" id="{D3721530-861A-4B4B-EA5C-FCA7059EF928}"/>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bg1"/>
                </a:solidFill>
              </a:rPr>
              <a:t>App-3rd-party  3</a:t>
            </a:r>
          </a:p>
        </p:txBody>
      </p:sp>
      <p:sp>
        <p:nvSpPr>
          <p:cNvPr id="372" name="TextBox 371">
            <a:extLst>
              <a:ext uri="{FF2B5EF4-FFF2-40B4-BE49-F238E27FC236}">
                <a16:creationId xmlns:a16="http://schemas.microsoft.com/office/drawing/2014/main" id="{155E2221-D843-12DA-196D-6BF15798C8EB}"/>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bg1"/>
                </a:solidFill>
              </a:rPr>
              <a:t>Light bulb</a:t>
            </a:r>
          </a:p>
        </p:txBody>
      </p:sp>
      <p:sp>
        <p:nvSpPr>
          <p:cNvPr id="374" name="TextBox 373">
            <a:extLst>
              <a:ext uri="{FF2B5EF4-FFF2-40B4-BE49-F238E27FC236}">
                <a16:creationId xmlns:a16="http://schemas.microsoft.com/office/drawing/2014/main" id="{31142DD1-CDA3-6FA6-588A-E28CA9BFEE25}"/>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bg1"/>
                </a:solidFill>
              </a:rPr>
              <a:t>Emoji</a:t>
            </a:r>
          </a:p>
        </p:txBody>
      </p:sp>
      <p:sp>
        <p:nvSpPr>
          <p:cNvPr id="376" name="TextBox 375">
            <a:extLst>
              <a:ext uri="{FF2B5EF4-FFF2-40B4-BE49-F238E27FC236}">
                <a16:creationId xmlns:a16="http://schemas.microsoft.com/office/drawing/2014/main" id="{1B1113EB-8E86-3A47-1F43-AD6AD22B584E}"/>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Tree>
    <p:extLst>
      <p:ext uri="{BB962C8B-B14F-4D97-AF65-F5344CB8AC3E}">
        <p14:creationId xmlns:p14="http://schemas.microsoft.com/office/powerpoint/2010/main" val="4808066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2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59" name="Rectangle 158">
            <a:extLst>
              <a:ext uri="{FF2B5EF4-FFF2-40B4-BE49-F238E27FC236}">
                <a16:creationId xmlns:a16="http://schemas.microsoft.com/office/drawing/2014/main" id="{3A573725-B8F2-5168-A0FE-B85B7D05D19B}"/>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161" name="TextBox 160">
            <a:extLst>
              <a:ext uri="{FF2B5EF4-FFF2-40B4-BE49-F238E27FC236}">
                <a16:creationId xmlns:a16="http://schemas.microsoft.com/office/drawing/2014/main" id="{BE8318D2-78D6-ECBA-3731-2DF4015A71CF}"/>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163" name="TextBox 162">
            <a:extLst>
              <a:ext uri="{FF2B5EF4-FFF2-40B4-BE49-F238E27FC236}">
                <a16:creationId xmlns:a16="http://schemas.microsoft.com/office/drawing/2014/main" id="{82583BA5-355C-373E-13D9-2A58A1D20197}"/>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165" name="TextBox 164">
            <a:extLst>
              <a:ext uri="{FF2B5EF4-FFF2-40B4-BE49-F238E27FC236}">
                <a16:creationId xmlns:a16="http://schemas.microsoft.com/office/drawing/2014/main" id="{D21D1C18-49D3-87DE-9C01-00585F46FBF9}"/>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167" name="TextBox 166">
            <a:extLst>
              <a:ext uri="{FF2B5EF4-FFF2-40B4-BE49-F238E27FC236}">
                <a16:creationId xmlns:a16="http://schemas.microsoft.com/office/drawing/2014/main" id="{31955317-8672-A7C9-604F-F7FAA104431D}"/>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solidFill>
                  <a:schemeClr val="bg1"/>
                </a:solidFill>
              </a:rPr>
              <a:t>Ramp up</a:t>
            </a:r>
          </a:p>
        </p:txBody>
      </p:sp>
      <p:sp>
        <p:nvSpPr>
          <p:cNvPr id="169" name="TextBox 168">
            <a:extLst>
              <a:ext uri="{FF2B5EF4-FFF2-40B4-BE49-F238E27FC236}">
                <a16:creationId xmlns:a16="http://schemas.microsoft.com/office/drawing/2014/main" id="{976666FA-D9D3-FBE7-7B37-54E127292D0E}"/>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solidFill>
                  <a:schemeClr val="bg1"/>
                </a:solidFill>
              </a:rPr>
              <a:t>Ramp up alt</a:t>
            </a:r>
          </a:p>
        </p:txBody>
      </p:sp>
      <p:sp>
        <p:nvSpPr>
          <p:cNvPr id="171" name="TextBox 170">
            <a:extLst>
              <a:ext uri="{FF2B5EF4-FFF2-40B4-BE49-F238E27FC236}">
                <a16:creationId xmlns:a16="http://schemas.microsoft.com/office/drawing/2014/main" id="{863CE1E2-8B54-D217-9243-FF80623AEFBA}"/>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solidFill>
                  <a:schemeClr val="bg1"/>
                </a:solidFill>
              </a:rPr>
              <a:t>Read guidelines</a:t>
            </a:r>
          </a:p>
        </p:txBody>
      </p:sp>
      <p:sp>
        <p:nvSpPr>
          <p:cNvPr id="173" name="TextBox 172">
            <a:extLst>
              <a:ext uri="{FF2B5EF4-FFF2-40B4-BE49-F238E27FC236}">
                <a16:creationId xmlns:a16="http://schemas.microsoft.com/office/drawing/2014/main" id="{B6BEDCDD-7275-9494-3062-57DAB142611D}"/>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solidFill>
                  <a:schemeClr val="bg1"/>
                </a:solidFill>
              </a:rPr>
              <a:t>Reply</a:t>
            </a:r>
          </a:p>
        </p:txBody>
      </p:sp>
      <p:sp>
        <p:nvSpPr>
          <p:cNvPr id="175" name="TextBox 174">
            <a:extLst>
              <a:ext uri="{FF2B5EF4-FFF2-40B4-BE49-F238E27FC236}">
                <a16:creationId xmlns:a16="http://schemas.microsoft.com/office/drawing/2014/main" id="{D8B92035-5EF1-E8BA-3D6D-73B4F40ADE7A}"/>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solidFill>
                  <a:schemeClr val="bg1"/>
                </a:solidFill>
              </a:rPr>
              <a:t>Resource</a:t>
            </a:r>
          </a:p>
        </p:txBody>
      </p:sp>
      <p:sp>
        <p:nvSpPr>
          <p:cNvPr id="177" name="TextBox 176">
            <a:extLst>
              <a:ext uri="{FF2B5EF4-FFF2-40B4-BE49-F238E27FC236}">
                <a16:creationId xmlns:a16="http://schemas.microsoft.com/office/drawing/2014/main" id="{CABCAC4D-ED93-7A5F-9A52-7E7A509B236D}"/>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solidFill>
                  <a:schemeClr val="bg1"/>
                </a:solidFill>
              </a:rPr>
              <a:t>Redesign</a:t>
            </a:r>
          </a:p>
        </p:txBody>
      </p:sp>
      <p:sp>
        <p:nvSpPr>
          <p:cNvPr id="179" name="TextBox 178">
            <a:extLst>
              <a:ext uri="{FF2B5EF4-FFF2-40B4-BE49-F238E27FC236}">
                <a16:creationId xmlns:a16="http://schemas.microsoft.com/office/drawing/2014/main" id="{67C37A63-FB1E-19E0-22E5-99822AE75ABA}"/>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solidFill>
                  <a:schemeClr val="bg1"/>
                </a:solidFill>
              </a:rPr>
              <a:t>Redesign alt</a:t>
            </a:r>
          </a:p>
        </p:txBody>
      </p:sp>
      <p:sp>
        <p:nvSpPr>
          <p:cNvPr id="181" name="TextBox 180">
            <a:extLst>
              <a:ext uri="{FF2B5EF4-FFF2-40B4-BE49-F238E27FC236}">
                <a16:creationId xmlns:a16="http://schemas.microsoft.com/office/drawing/2014/main" id="{6B8DB0FE-1BA2-761F-B773-52A74223EB01}"/>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solidFill>
                  <a:schemeClr val="bg1"/>
                </a:solidFill>
              </a:rPr>
              <a:t>Refresh</a:t>
            </a:r>
          </a:p>
        </p:txBody>
      </p:sp>
      <p:sp>
        <p:nvSpPr>
          <p:cNvPr id="183" name="TextBox 182">
            <a:extLst>
              <a:ext uri="{FF2B5EF4-FFF2-40B4-BE49-F238E27FC236}">
                <a16:creationId xmlns:a16="http://schemas.microsoft.com/office/drawing/2014/main" id="{E9B74336-6C07-AFAA-3DF4-78265C0DD33C}"/>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solidFill>
                  <a:schemeClr val="bg1"/>
                </a:solidFill>
              </a:rPr>
              <a:t>Refresh 2</a:t>
            </a:r>
          </a:p>
        </p:txBody>
      </p:sp>
      <p:sp>
        <p:nvSpPr>
          <p:cNvPr id="185" name="TextBox 184">
            <a:extLst>
              <a:ext uri="{FF2B5EF4-FFF2-40B4-BE49-F238E27FC236}">
                <a16:creationId xmlns:a16="http://schemas.microsoft.com/office/drawing/2014/main" id="{3552BBF4-EDA8-1531-59A7-7A4FB9A8936C}"/>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solidFill>
                  <a:schemeClr val="bg1"/>
                </a:solidFill>
              </a:rPr>
              <a:t>Remove</a:t>
            </a:r>
          </a:p>
        </p:txBody>
      </p:sp>
      <p:sp>
        <p:nvSpPr>
          <p:cNvPr id="187" name="TextBox 186">
            <a:extLst>
              <a:ext uri="{FF2B5EF4-FFF2-40B4-BE49-F238E27FC236}">
                <a16:creationId xmlns:a16="http://schemas.microsoft.com/office/drawing/2014/main" id="{55B44D64-31D8-FDFF-9BEC-DFAF32703FB0}"/>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solidFill>
                  <a:schemeClr val="bg1"/>
                </a:solidFill>
              </a:rPr>
              <a:t>Remove alt</a:t>
            </a:r>
          </a:p>
        </p:txBody>
      </p:sp>
      <p:sp>
        <p:nvSpPr>
          <p:cNvPr id="189" name="TextBox 188">
            <a:extLst>
              <a:ext uri="{FF2B5EF4-FFF2-40B4-BE49-F238E27FC236}">
                <a16:creationId xmlns:a16="http://schemas.microsoft.com/office/drawing/2014/main" id="{73629864-9242-3198-2F11-68F020901211}"/>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191" name="TextBox 190">
            <a:extLst>
              <a:ext uri="{FF2B5EF4-FFF2-40B4-BE49-F238E27FC236}">
                <a16:creationId xmlns:a16="http://schemas.microsoft.com/office/drawing/2014/main" id="{EF7DBD1D-935C-09C2-64DD-4D4F9DD14CA5}"/>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solidFill>
                  <a:schemeClr val="bg1"/>
                </a:solidFill>
              </a:rPr>
              <a:t>Reader</a:t>
            </a:r>
          </a:p>
        </p:txBody>
      </p:sp>
      <p:sp>
        <p:nvSpPr>
          <p:cNvPr id="193" name="TextBox 192">
            <a:extLst>
              <a:ext uri="{FF2B5EF4-FFF2-40B4-BE49-F238E27FC236}">
                <a16:creationId xmlns:a16="http://schemas.microsoft.com/office/drawing/2014/main" id="{C2CCC613-4899-DD16-006E-07E0E315D782}"/>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solidFill>
                  <a:schemeClr val="bg1"/>
                </a:solidFill>
              </a:rPr>
              <a:t>Solutions 2</a:t>
            </a:r>
          </a:p>
        </p:txBody>
      </p:sp>
      <p:sp>
        <p:nvSpPr>
          <p:cNvPr id="195" name="TextBox 194">
            <a:extLst>
              <a:ext uri="{FF2B5EF4-FFF2-40B4-BE49-F238E27FC236}">
                <a16:creationId xmlns:a16="http://schemas.microsoft.com/office/drawing/2014/main" id="{095E912C-4D60-01D4-59DE-54FA8EAFB9CB}"/>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197" name="TextBox 196">
            <a:extLst>
              <a:ext uri="{FF2B5EF4-FFF2-40B4-BE49-F238E27FC236}">
                <a16:creationId xmlns:a16="http://schemas.microsoft.com/office/drawing/2014/main" id="{64301441-CA63-9808-E177-B00BB6B29853}"/>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198" name="TextBox 197">
            <a:extLst>
              <a:ext uri="{FF2B5EF4-FFF2-40B4-BE49-F238E27FC236}">
                <a16:creationId xmlns:a16="http://schemas.microsoft.com/office/drawing/2014/main" id="{8EBAB60A-53D2-ED8D-DC07-5D7FC3A979C2}"/>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199" name="TextBox 198">
            <a:extLst>
              <a:ext uri="{FF2B5EF4-FFF2-40B4-BE49-F238E27FC236}">
                <a16:creationId xmlns:a16="http://schemas.microsoft.com/office/drawing/2014/main" id="{C9DCD059-A858-8FB4-5E3D-8811771F60A4}"/>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200" name="TextBox 199">
            <a:extLst>
              <a:ext uri="{FF2B5EF4-FFF2-40B4-BE49-F238E27FC236}">
                <a16:creationId xmlns:a16="http://schemas.microsoft.com/office/drawing/2014/main" id="{85A5BC4D-1342-FABE-0133-672A4DBD611D}"/>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solidFill>
                  <a:schemeClr val="bg1"/>
                </a:solidFill>
              </a:rPr>
              <a:t>Satellite</a:t>
            </a:r>
          </a:p>
        </p:txBody>
      </p:sp>
      <p:sp>
        <p:nvSpPr>
          <p:cNvPr id="201" name="TextBox 200">
            <a:extLst>
              <a:ext uri="{FF2B5EF4-FFF2-40B4-BE49-F238E27FC236}">
                <a16:creationId xmlns:a16="http://schemas.microsoft.com/office/drawing/2014/main" id="{6547C6C3-5C30-B197-908C-66475E437B34}"/>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solidFill>
                  <a:schemeClr val="bg1"/>
                </a:solidFill>
              </a:rPr>
              <a:t>Share alt</a:t>
            </a:r>
          </a:p>
        </p:txBody>
      </p:sp>
      <p:sp>
        <p:nvSpPr>
          <p:cNvPr id="202" name="TextBox 201">
            <a:extLst>
              <a:ext uri="{FF2B5EF4-FFF2-40B4-BE49-F238E27FC236}">
                <a16:creationId xmlns:a16="http://schemas.microsoft.com/office/drawing/2014/main" id="{728D78A8-96D7-0560-1C65-3D9F785119B9}"/>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solidFill>
                  <a:schemeClr val="bg1"/>
                </a:solidFill>
              </a:rPr>
              <a:t>Slideshow</a:t>
            </a:r>
          </a:p>
        </p:txBody>
      </p:sp>
      <p:sp>
        <p:nvSpPr>
          <p:cNvPr id="203" name="TextBox 202">
            <a:extLst>
              <a:ext uri="{FF2B5EF4-FFF2-40B4-BE49-F238E27FC236}">
                <a16:creationId xmlns:a16="http://schemas.microsoft.com/office/drawing/2014/main" id="{31C6673B-ABFC-5D16-14A2-B545D329D6BD}"/>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204" name="TextBox 203">
            <a:extLst>
              <a:ext uri="{FF2B5EF4-FFF2-40B4-BE49-F238E27FC236}">
                <a16:creationId xmlns:a16="http://schemas.microsoft.com/office/drawing/2014/main" id="{345508D7-3354-4600-1C48-FF7251CBDEF9}"/>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205" name="TextBox 204">
            <a:extLst>
              <a:ext uri="{FF2B5EF4-FFF2-40B4-BE49-F238E27FC236}">
                <a16:creationId xmlns:a16="http://schemas.microsoft.com/office/drawing/2014/main" id="{04BA7D67-82B9-4EBA-C674-FD53C451D46F}"/>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solidFill>
                  <a:schemeClr val="bg1"/>
                </a:solidFill>
              </a:rPr>
              <a:t>Search</a:t>
            </a:r>
          </a:p>
        </p:txBody>
      </p:sp>
      <p:sp>
        <p:nvSpPr>
          <p:cNvPr id="206" name="TextBox 205">
            <a:extLst>
              <a:ext uri="{FF2B5EF4-FFF2-40B4-BE49-F238E27FC236}">
                <a16:creationId xmlns:a16="http://schemas.microsoft.com/office/drawing/2014/main" id="{298A7389-1226-3ACE-555B-7E497BFAEA31}"/>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207" name="TextBox 206">
            <a:extLst>
              <a:ext uri="{FF2B5EF4-FFF2-40B4-BE49-F238E27FC236}">
                <a16:creationId xmlns:a16="http://schemas.microsoft.com/office/drawing/2014/main" id="{C5A48C2A-7031-4260-5D51-ABAA5593EBA8}"/>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solidFill>
                  <a:schemeClr val="bg1"/>
                </a:solidFill>
              </a:rPr>
              <a:t>Security</a:t>
            </a:r>
          </a:p>
        </p:txBody>
      </p:sp>
      <p:sp>
        <p:nvSpPr>
          <p:cNvPr id="208" name="TextBox 207">
            <a:extLst>
              <a:ext uri="{FF2B5EF4-FFF2-40B4-BE49-F238E27FC236}">
                <a16:creationId xmlns:a16="http://schemas.microsoft.com/office/drawing/2014/main" id="{894F4638-64DB-2AED-1378-F2C3FC61B462}"/>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solidFill>
                  <a:schemeClr val="bg1"/>
                </a:solidFill>
              </a:rPr>
              <a:t>Share</a:t>
            </a:r>
          </a:p>
        </p:txBody>
      </p:sp>
      <p:sp>
        <p:nvSpPr>
          <p:cNvPr id="209" name="TextBox 208">
            <a:extLst>
              <a:ext uri="{FF2B5EF4-FFF2-40B4-BE49-F238E27FC236}">
                <a16:creationId xmlns:a16="http://schemas.microsoft.com/office/drawing/2014/main" id="{B68F54AF-25EF-6D7B-6A5E-736812D49D06}"/>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solidFill>
                  <a:schemeClr val="bg1"/>
                </a:solidFill>
              </a:rPr>
              <a:t>Solutions</a:t>
            </a:r>
          </a:p>
        </p:txBody>
      </p:sp>
      <p:sp>
        <p:nvSpPr>
          <p:cNvPr id="210" name="TextBox 209">
            <a:extLst>
              <a:ext uri="{FF2B5EF4-FFF2-40B4-BE49-F238E27FC236}">
                <a16:creationId xmlns:a16="http://schemas.microsoft.com/office/drawing/2014/main" id="{7DC3C2D2-3C2D-6C95-E213-7D43F4032ECF}"/>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211" name="TextBox 210">
            <a:extLst>
              <a:ext uri="{FF2B5EF4-FFF2-40B4-BE49-F238E27FC236}">
                <a16:creationId xmlns:a16="http://schemas.microsoft.com/office/drawing/2014/main" id="{A43BFBE1-5FD9-864A-A57E-314D7D739FFB}"/>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solidFill>
                  <a:schemeClr val="bg1"/>
                </a:solidFill>
              </a:rPr>
              <a:t>Thank you</a:t>
            </a:r>
          </a:p>
        </p:txBody>
      </p:sp>
      <p:sp>
        <p:nvSpPr>
          <p:cNvPr id="212" name="TextBox 211">
            <a:extLst>
              <a:ext uri="{FF2B5EF4-FFF2-40B4-BE49-F238E27FC236}">
                <a16:creationId xmlns:a16="http://schemas.microsoft.com/office/drawing/2014/main" id="{4FBBFAB2-3C9E-56F9-27D1-A11A12AFFA19}"/>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solidFill>
                  <a:schemeClr val="bg1"/>
                </a:solidFill>
              </a:rPr>
              <a:t>Solutions alt</a:t>
            </a:r>
          </a:p>
        </p:txBody>
      </p:sp>
      <p:sp>
        <p:nvSpPr>
          <p:cNvPr id="213" name="TextBox 212">
            <a:extLst>
              <a:ext uri="{FF2B5EF4-FFF2-40B4-BE49-F238E27FC236}">
                <a16:creationId xmlns:a16="http://schemas.microsoft.com/office/drawing/2014/main" id="{1080BFCD-9DC5-C636-C7D7-0FFE991E7C81}"/>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solidFill>
                  <a:schemeClr val="bg1"/>
                </a:solidFill>
              </a:rPr>
              <a:t>Speed</a:t>
            </a:r>
          </a:p>
        </p:txBody>
      </p:sp>
      <p:sp>
        <p:nvSpPr>
          <p:cNvPr id="214" name="TextBox 213">
            <a:extLst>
              <a:ext uri="{FF2B5EF4-FFF2-40B4-BE49-F238E27FC236}">
                <a16:creationId xmlns:a16="http://schemas.microsoft.com/office/drawing/2014/main" id="{4F7B7A1E-6E29-B37D-ADEC-DE4FAEF51945}"/>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solidFill>
                  <a:schemeClr val="bg1"/>
                </a:solidFill>
              </a:rPr>
              <a:t>Stopwatch</a:t>
            </a:r>
          </a:p>
        </p:txBody>
      </p:sp>
      <p:sp>
        <p:nvSpPr>
          <p:cNvPr id="215" name="TextBox 214">
            <a:extLst>
              <a:ext uri="{FF2B5EF4-FFF2-40B4-BE49-F238E27FC236}">
                <a16:creationId xmlns:a16="http://schemas.microsoft.com/office/drawing/2014/main" id="{0CCD009B-2BB1-DAD7-9F15-29D776A0BB80}"/>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solidFill>
                  <a:schemeClr val="bg1"/>
                </a:solidFill>
              </a:rPr>
              <a:t>Stories</a:t>
            </a:r>
          </a:p>
        </p:txBody>
      </p:sp>
      <p:sp>
        <p:nvSpPr>
          <p:cNvPr id="216" name="TextBox 215">
            <a:extLst>
              <a:ext uri="{FF2B5EF4-FFF2-40B4-BE49-F238E27FC236}">
                <a16:creationId xmlns:a16="http://schemas.microsoft.com/office/drawing/2014/main" id="{5FF2036B-7B68-EB99-65B1-2D3E29BB84AE}"/>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solidFill>
                  <a:schemeClr val="bg1"/>
                </a:solidFill>
              </a:rPr>
              <a:t>Success</a:t>
            </a:r>
          </a:p>
        </p:txBody>
      </p:sp>
      <p:sp>
        <p:nvSpPr>
          <p:cNvPr id="217" name="TextBox 216">
            <a:extLst>
              <a:ext uri="{FF2B5EF4-FFF2-40B4-BE49-F238E27FC236}">
                <a16:creationId xmlns:a16="http://schemas.microsoft.com/office/drawing/2014/main" id="{0462A018-C883-6B7D-7020-480EA7FAB410}"/>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218" name="TextBox 217">
            <a:extLst>
              <a:ext uri="{FF2B5EF4-FFF2-40B4-BE49-F238E27FC236}">
                <a16:creationId xmlns:a16="http://schemas.microsoft.com/office/drawing/2014/main" id="{8B0677A3-E767-DC3B-E243-E13214C1B8D6}"/>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219" name="TextBox 218">
            <a:extLst>
              <a:ext uri="{FF2B5EF4-FFF2-40B4-BE49-F238E27FC236}">
                <a16:creationId xmlns:a16="http://schemas.microsoft.com/office/drawing/2014/main" id="{51F388F1-A3A1-5291-6866-48EE15EFE250}"/>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solidFill>
                  <a:schemeClr val="bg1"/>
                </a:solidFill>
              </a:rPr>
              <a:t>Support</a:t>
            </a:r>
          </a:p>
        </p:txBody>
      </p:sp>
      <p:sp>
        <p:nvSpPr>
          <p:cNvPr id="220" name="TextBox 219">
            <a:extLst>
              <a:ext uri="{FF2B5EF4-FFF2-40B4-BE49-F238E27FC236}">
                <a16:creationId xmlns:a16="http://schemas.microsoft.com/office/drawing/2014/main" id="{F9D2DBE9-50BF-5B02-F0FF-C96351C813CB}"/>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solidFill>
                  <a:schemeClr val="bg1"/>
                </a:solidFill>
              </a:rPr>
              <a:t>Survey</a:t>
            </a:r>
          </a:p>
        </p:txBody>
      </p:sp>
      <p:sp>
        <p:nvSpPr>
          <p:cNvPr id="221" name="TextBox 220">
            <a:extLst>
              <a:ext uri="{FF2B5EF4-FFF2-40B4-BE49-F238E27FC236}">
                <a16:creationId xmlns:a16="http://schemas.microsoft.com/office/drawing/2014/main" id="{5719642F-B23C-A9A8-8813-2DFF05FD4B4A}"/>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solidFill>
                  <a:schemeClr val="bg1"/>
                </a:solidFill>
              </a:rPr>
              <a:t>Tap Touch</a:t>
            </a:r>
          </a:p>
        </p:txBody>
      </p:sp>
      <p:sp>
        <p:nvSpPr>
          <p:cNvPr id="222" name="TextBox 221">
            <a:extLst>
              <a:ext uri="{FF2B5EF4-FFF2-40B4-BE49-F238E27FC236}">
                <a16:creationId xmlns:a16="http://schemas.microsoft.com/office/drawing/2014/main" id="{4AD00AF9-EE84-45D5-2029-35A8A37E9B87}"/>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solidFill>
                  <a:schemeClr val="bg1"/>
                </a:solidFill>
              </a:rPr>
              <a:t>Target</a:t>
            </a:r>
          </a:p>
        </p:txBody>
      </p:sp>
      <p:sp>
        <p:nvSpPr>
          <p:cNvPr id="223" name="TextBox 222">
            <a:extLst>
              <a:ext uri="{FF2B5EF4-FFF2-40B4-BE49-F238E27FC236}">
                <a16:creationId xmlns:a16="http://schemas.microsoft.com/office/drawing/2014/main" id="{BAF0E722-6977-4C3F-8919-9492B8D0F8AA}"/>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solidFill>
                  <a:schemeClr val="bg1"/>
                </a:solidFill>
              </a:rPr>
              <a:t>Technology</a:t>
            </a:r>
          </a:p>
        </p:txBody>
      </p:sp>
      <p:sp>
        <p:nvSpPr>
          <p:cNvPr id="224" name="TextBox 223">
            <a:extLst>
              <a:ext uri="{FF2B5EF4-FFF2-40B4-BE49-F238E27FC236}">
                <a16:creationId xmlns:a16="http://schemas.microsoft.com/office/drawing/2014/main" id="{B0DA2B49-125A-62FE-E0D5-F0E3BBCE1E8D}"/>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225" name="TextBox 224">
            <a:extLst>
              <a:ext uri="{FF2B5EF4-FFF2-40B4-BE49-F238E27FC236}">
                <a16:creationId xmlns:a16="http://schemas.microsoft.com/office/drawing/2014/main" id="{68BF790B-EF27-FA83-C2A4-93F0304F3EA7}"/>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solidFill>
                  <a:schemeClr val="bg1"/>
                </a:solidFill>
              </a:rPr>
              <a:t>Tent</a:t>
            </a:r>
          </a:p>
        </p:txBody>
      </p:sp>
      <p:sp>
        <p:nvSpPr>
          <p:cNvPr id="226" name="TextBox 225">
            <a:extLst>
              <a:ext uri="{FF2B5EF4-FFF2-40B4-BE49-F238E27FC236}">
                <a16:creationId xmlns:a16="http://schemas.microsoft.com/office/drawing/2014/main" id="{9220DA33-E720-2B16-27BD-A8921AC365CD}"/>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solidFill>
                  <a:schemeClr val="bg1"/>
                </a:solidFill>
              </a:rPr>
              <a:t>Student</a:t>
            </a:r>
          </a:p>
        </p:txBody>
      </p:sp>
      <p:sp>
        <p:nvSpPr>
          <p:cNvPr id="227" name="TextBox 226">
            <a:extLst>
              <a:ext uri="{FF2B5EF4-FFF2-40B4-BE49-F238E27FC236}">
                <a16:creationId xmlns:a16="http://schemas.microsoft.com/office/drawing/2014/main" id="{96B15C72-B6B4-2A14-2852-752A87EB7FE1}"/>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solidFill>
                  <a:schemeClr val="bg1"/>
                </a:solidFill>
              </a:rPr>
              <a:t>Time saver</a:t>
            </a:r>
          </a:p>
        </p:txBody>
      </p:sp>
      <p:sp>
        <p:nvSpPr>
          <p:cNvPr id="228" name="TextBox 227">
            <a:extLst>
              <a:ext uri="{FF2B5EF4-FFF2-40B4-BE49-F238E27FC236}">
                <a16:creationId xmlns:a16="http://schemas.microsoft.com/office/drawing/2014/main" id="{FD7A6871-3709-6AFB-B9DE-55C08D7CA30D}"/>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solidFill>
                  <a:schemeClr val="bg1"/>
                </a:solidFill>
              </a:rPr>
              <a:t>User</a:t>
            </a:r>
          </a:p>
        </p:txBody>
      </p:sp>
      <p:sp>
        <p:nvSpPr>
          <p:cNvPr id="229" name="TextBox 228">
            <a:extLst>
              <a:ext uri="{FF2B5EF4-FFF2-40B4-BE49-F238E27FC236}">
                <a16:creationId xmlns:a16="http://schemas.microsoft.com/office/drawing/2014/main" id="{60424493-0651-47C4-EEA6-89747675A4F4}"/>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solidFill>
                  <a:schemeClr val="bg1"/>
                </a:solidFill>
              </a:rPr>
              <a:t>User-OTM</a:t>
            </a:r>
          </a:p>
        </p:txBody>
      </p:sp>
      <p:sp>
        <p:nvSpPr>
          <p:cNvPr id="230" name="TextBox 229">
            <a:extLst>
              <a:ext uri="{FF2B5EF4-FFF2-40B4-BE49-F238E27FC236}">
                <a16:creationId xmlns:a16="http://schemas.microsoft.com/office/drawing/2014/main" id="{BC48A5BD-653B-AB0D-2B63-667284DC44CE}"/>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solidFill>
                  <a:schemeClr val="bg1"/>
                </a:solidFill>
              </a:rPr>
              <a:t>Validate</a:t>
            </a:r>
          </a:p>
        </p:txBody>
      </p:sp>
      <p:sp>
        <p:nvSpPr>
          <p:cNvPr id="231" name="TextBox 230">
            <a:extLst>
              <a:ext uri="{FF2B5EF4-FFF2-40B4-BE49-F238E27FC236}">
                <a16:creationId xmlns:a16="http://schemas.microsoft.com/office/drawing/2014/main" id="{91B305AA-27EF-CAF6-B77B-C704E3123919}"/>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solidFill>
                  <a:schemeClr val="bg1"/>
                </a:solidFill>
              </a:rPr>
              <a:t>Vendor</a:t>
            </a:r>
          </a:p>
        </p:txBody>
      </p:sp>
      <p:sp>
        <p:nvSpPr>
          <p:cNvPr id="232" name="TextBox 231">
            <a:extLst>
              <a:ext uri="{FF2B5EF4-FFF2-40B4-BE49-F238E27FC236}">
                <a16:creationId xmlns:a16="http://schemas.microsoft.com/office/drawing/2014/main" id="{67DD9FDE-2DF2-BFDE-C001-AFA19823FE5F}"/>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solidFill>
                  <a:schemeClr val="bg1"/>
                </a:solidFill>
              </a:rPr>
              <a:t>Welcome</a:t>
            </a:r>
          </a:p>
        </p:txBody>
      </p:sp>
      <p:sp>
        <p:nvSpPr>
          <p:cNvPr id="233" name="TextBox 232">
            <a:extLst>
              <a:ext uri="{FF2B5EF4-FFF2-40B4-BE49-F238E27FC236}">
                <a16:creationId xmlns:a16="http://schemas.microsoft.com/office/drawing/2014/main" id="{567EF8CF-BFFC-630E-2CCF-7B228CA7D2CE}"/>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solidFill>
                  <a:schemeClr val="bg1"/>
                </a:solidFill>
              </a:rPr>
              <a:t>Zoom in</a:t>
            </a:r>
          </a:p>
        </p:txBody>
      </p:sp>
      <p:sp>
        <p:nvSpPr>
          <p:cNvPr id="234" name="TextBox 233">
            <a:extLst>
              <a:ext uri="{FF2B5EF4-FFF2-40B4-BE49-F238E27FC236}">
                <a16:creationId xmlns:a16="http://schemas.microsoft.com/office/drawing/2014/main" id="{66BA445F-7E73-F689-CE4A-8DF5443F8888}"/>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solidFill>
                  <a:schemeClr val="bg1"/>
                </a:solidFill>
              </a:rPr>
              <a:t>Visibility off</a:t>
            </a:r>
          </a:p>
        </p:txBody>
      </p:sp>
      <p:sp>
        <p:nvSpPr>
          <p:cNvPr id="235" name="TextBox 234">
            <a:extLst>
              <a:ext uri="{FF2B5EF4-FFF2-40B4-BE49-F238E27FC236}">
                <a16:creationId xmlns:a16="http://schemas.microsoft.com/office/drawing/2014/main" id="{D0D25439-785F-A6E5-6CE5-B935B5EF47C9}"/>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solidFill>
                  <a:schemeClr val="bg1"/>
                </a:solidFill>
              </a:rPr>
              <a:t>Visibility on</a:t>
            </a:r>
          </a:p>
        </p:txBody>
      </p:sp>
      <p:sp>
        <p:nvSpPr>
          <p:cNvPr id="236" name="TextBox 235">
            <a:extLst>
              <a:ext uri="{FF2B5EF4-FFF2-40B4-BE49-F238E27FC236}">
                <a16:creationId xmlns:a16="http://schemas.microsoft.com/office/drawing/2014/main" id="{F3993B22-B2FB-6322-3B4B-E1AC785F29EF}"/>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bg1"/>
                </a:solidFill>
              </a:rPr>
              <a:t>Warning</a:t>
            </a:r>
          </a:p>
        </p:txBody>
      </p:sp>
      <p:sp>
        <p:nvSpPr>
          <p:cNvPr id="237" name="TextBox 236">
            <a:extLst>
              <a:ext uri="{FF2B5EF4-FFF2-40B4-BE49-F238E27FC236}">
                <a16:creationId xmlns:a16="http://schemas.microsoft.com/office/drawing/2014/main" id="{DA6E4019-FA74-FEFD-1FBA-EE5201561CF7}"/>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238" name="TextBox 237">
            <a:extLst>
              <a:ext uri="{FF2B5EF4-FFF2-40B4-BE49-F238E27FC236}">
                <a16:creationId xmlns:a16="http://schemas.microsoft.com/office/drawing/2014/main" id="{CB7989A4-867F-5687-A5E5-A3F61C3A0714}"/>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239" name="TextBox 238">
            <a:extLst>
              <a:ext uri="{FF2B5EF4-FFF2-40B4-BE49-F238E27FC236}">
                <a16:creationId xmlns:a16="http://schemas.microsoft.com/office/drawing/2014/main" id="{FC154F70-0F33-219E-C78B-350F9CF01C05}"/>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240" name="TextBox 239">
            <a:extLst>
              <a:ext uri="{FF2B5EF4-FFF2-40B4-BE49-F238E27FC236}">
                <a16:creationId xmlns:a16="http://schemas.microsoft.com/office/drawing/2014/main" id="{99B41E3F-FA6D-CD9F-2AAE-A7F663892306}"/>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solidFill>
                  <a:schemeClr val="bg1"/>
                </a:solidFill>
              </a:rPr>
              <a:t>Zoom out</a:t>
            </a:r>
          </a:p>
        </p:txBody>
      </p:sp>
      <p:sp>
        <p:nvSpPr>
          <p:cNvPr id="241" name="TextBox 240">
            <a:extLst>
              <a:ext uri="{FF2B5EF4-FFF2-40B4-BE49-F238E27FC236}">
                <a16:creationId xmlns:a16="http://schemas.microsoft.com/office/drawing/2014/main" id="{3CDA9F32-C7F5-5750-5A8E-BC451B5BE837}"/>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242" name="TextBox 241">
            <a:extLst>
              <a:ext uri="{FF2B5EF4-FFF2-40B4-BE49-F238E27FC236}">
                <a16:creationId xmlns:a16="http://schemas.microsoft.com/office/drawing/2014/main" id="{72CDD674-1CD6-7588-CC06-EC1EB6F010F7}"/>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243" name="TextBox 242">
            <a:extLst>
              <a:ext uri="{FF2B5EF4-FFF2-40B4-BE49-F238E27FC236}">
                <a16:creationId xmlns:a16="http://schemas.microsoft.com/office/drawing/2014/main" id="{873E7D19-8796-0D17-E511-38AFB946E491}"/>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244" name="TextBox 243">
            <a:extLst>
              <a:ext uri="{FF2B5EF4-FFF2-40B4-BE49-F238E27FC236}">
                <a16:creationId xmlns:a16="http://schemas.microsoft.com/office/drawing/2014/main" id="{8B488A44-1ED9-4382-6EA3-100F75BF2E6F}"/>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solidFill>
                  <a:schemeClr val="bg1"/>
                </a:solidFill>
              </a:rPr>
              <a:t>Lock</a:t>
            </a:r>
          </a:p>
        </p:txBody>
      </p:sp>
      <p:sp>
        <p:nvSpPr>
          <p:cNvPr id="245" name="TextBox 244">
            <a:extLst>
              <a:ext uri="{FF2B5EF4-FFF2-40B4-BE49-F238E27FC236}">
                <a16:creationId xmlns:a16="http://schemas.microsoft.com/office/drawing/2014/main" id="{6D928BA3-CBB3-7147-7223-BDECC02361A6}"/>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246" name="TextBox 245">
            <a:extLst>
              <a:ext uri="{FF2B5EF4-FFF2-40B4-BE49-F238E27FC236}">
                <a16:creationId xmlns:a16="http://schemas.microsoft.com/office/drawing/2014/main" id="{F9AD521E-DC6B-0EC2-1A3D-FFB5441867F3}"/>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solidFill>
                  <a:schemeClr val="bg1"/>
                </a:solidFill>
              </a:rPr>
              <a:t>Macro recording</a:t>
            </a:r>
          </a:p>
        </p:txBody>
      </p:sp>
      <p:sp>
        <p:nvSpPr>
          <p:cNvPr id="247" name="TextBox 246">
            <a:extLst>
              <a:ext uri="{FF2B5EF4-FFF2-40B4-BE49-F238E27FC236}">
                <a16:creationId xmlns:a16="http://schemas.microsoft.com/office/drawing/2014/main" id="{16B15200-813C-B8E8-095B-D30F02BDA142}"/>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solidFill>
                  <a:schemeClr val="bg1"/>
                </a:solidFill>
              </a:rPr>
              <a:t>Managing</a:t>
            </a:r>
          </a:p>
        </p:txBody>
      </p:sp>
      <p:sp>
        <p:nvSpPr>
          <p:cNvPr id="248" name="TextBox 247">
            <a:extLst>
              <a:ext uri="{FF2B5EF4-FFF2-40B4-BE49-F238E27FC236}">
                <a16:creationId xmlns:a16="http://schemas.microsoft.com/office/drawing/2014/main" id="{CA958958-BCC4-F5D4-EC39-84713EA6D6BC}"/>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249" name="TextBox 248">
            <a:extLst>
              <a:ext uri="{FF2B5EF4-FFF2-40B4-BE49-F238E27FC236}">
                <a16:creationId xmlns:a16="http://schemas.microsoft.com/office/drawing/2014/main" id="{A0A38BA8-814F-6F44-9288-3085BDD02701}"/>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solidFill>
                  <a:schemeClr val="bg1"/>
                </a:solidFill>
              </a:rPr>
              <a:t>Money </a:t>
            </a:r>
          </a:p>
        </p:txBody>
      </p:sp>
      <p:sp>
        <p:nvSpPr>
          <p:cNvPr id="250" name="TextBox 249">
            <a:extLst>
              <a:ext uri="{FF2B5EF4-FFF2-40B4-BE49-F238E27FC236}">
                <a16:creationId xmlns:a16="http://schemas.microsoft.com/office/drawing/2014/main" id="{24814ABB-4E98-6B93-6660-559C5D5593DF}"/>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solidFill>
                  <a:schemeClr val="bg1"/>
                </a:solidFill>
              </a:rPr>
              <a:t>Managing alt</a:t>
            </a:r>
          </a:p>
        </p:txBody>
      </p:sp>
      <p:sp>
        <p:nvSpPr>
          <p:cNvPr id="251" name="TextBox 250">
            <a:extLst>
              <a:ext uri="{FF2B5EF4-FFF2-40B4-BE49-F238E27FC236}">
                <a16:creationId xmlns:a16="http://schemas.microsoft.com/office/drawing/2014/main" id="{A79B99D9-0700-A5E2-60EA-818C3E017A7C}"/>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solidFill>
                  <a:schemeClr val="bg1"/>
                </a:solidFill>
              </a:rPr>
              <a:t>Map</a:t>
            </a:r>
          </a:p>
        </p:txBody>
      </p:sp>
      <p:sp>
        <p:nvSpPr>
          <p:cNvPr id="252" name="TextBox 251">
            <a:extLst>
              <a:ext uri="{FF2B5EF4-FFF2-40B4-BE49-F238E27FC236}">
                <a16:creationId xmlns:a16="http://schemas.microsoft.com/office/drawing/2014/main" id="{C2C907D9-EE69-66A0-2363-778A4AFC46A9}"/>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solidFill>
                  <a:schemeClr val="bg1"/>
                </a:solidFill>
              </a:rPr>
              <a:t>Map alt</a:t>
            </a:r>
          </a:p>
        </p:txBody>
      </p:sp>
      <p:sp>
        <p:nvSpPr>
          <p:cNvPr id="253" name="TextBox 252">
            <a:extLst>
              <a:ext uri="{FF2B5EF4-FFF2-40B4-BE49-F238E27FC236}">
                <a16:creationId xmlns:a16="http://schemas.microsoft.com/office/drawing/2014/main" id="{B8F6A068-D23D-5598-4DEB-4474D721F445}"/>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solidFill>
                  <a:schemeClr val="bg1"/>
                </a:solidFill>
              </a:rPr>
              <a:t>Map alt 2</a:t>
            </a:r>
          </a:p>
        </p:txBody>
      </p:sp>
      <p:sp>
        <p:nvSpPr>
          <p:cNvPr id="254" name="TextBox 253">
            <a:extLst>
              <a:ext uri="{FF2B5EF4-FFF2-40B4-BE49-F238E27FC236}">
                <a16:creationId xmlns:a16="http://schemas.microsoft.com/office/drawing/2014/main" id="{A0477219-D624-765D-372B-2FDD380030A4}"/>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solidFill>
                  <a:schemeClr val="bg1"/>
                </a:solidFill>
              </a:rPr>
              <a:t>Media</a:t>
            </a:r>
          </a:p>
        </p:txBody>
      </p:sp>
      <p:sp>
        <p:nvSpPr>
          <p:cNvPr id="255" name="TextBox 254">
            <a:extLst>
              <a:ext uri="{FF2B5EF4-FFF2-40B4-BE49-F238E27FC236}">
                <a16:creationId xmlns:a16="http://schemas.microsoft.com/office/drawing/2014/main" id="{117B1972-A793-C45C-3863-CA88D8362525}"/>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solidFill>
                  <a:schemeClr val="bg1"/>
                </a:solidFill>
              </a:rPr>
              <a:t>Mismatch</a:t>
            </a:r>
          </a:p>
        </p:txBody>
      </p:sp>
      <p:sp>
        <p:nvSpPr>
          <p:cNvPr id="256" name="TextBox 255">
            <a:extLst>
              <a:ext uri="{FF2B5EF4-FFF2-40B4-BE49-F238E27FC236}">
                <a16:creationId xmlns:a16="http://schemas.microsoft.com/office/drawing/2014/main" id="{54C88275-9F57-1360-81C5-972ABB3AE1B7}"/>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57" name="TextBox 256">
            <a:extLst>
              <a:ext uri="{FF2B5EF4-FFF2-40B4-BE49-F238E27FC236}">
                <a16:creationId xmlns:a16="http://schemas.microsoft.com/office/drawing/2014/main" id="{57C72A8F-5FCC-9219-3B62-5031BBA639A3}"/>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solidFill>
                  <a:schemeClr val="bg1"/>
                </a:solidFill>
              </a:rPr>
              <a:t>Manage documents</a:t>
            </a:r>
          </a:p>
        </p:txBody>
      </p:sp>
      <p:sp>
        <p:nvSpPr>
          <p:cNvPr id="258" name="TextBox 257">
            <a:extLst>
              <a:ext uri="{FF2B5EF4-FFF2-40B4-BE49-F238E27FC236}">
                <a16:creationId xmlns:a16="http://schemas.microsoft.com/office/drawing/2014/main" id="{D81EF234-9FF3-50B8-F4FA-156096323016}"/>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solidFill>
                  <a:schemeClr val="bg1"/>
                </a:solidFill>
              </a:rPr>
              <a:t>QA</a:t>
            </a:r>
          </a:p>
        </p:txBody>
      </p:sp>
      <p:sp>
        <p:nvSpPr>
          <p:cNvPr id="259" name="TextBox 258">
            <a:extLst>
              <a:ext uri="{FF2B5EF4-FFF2-40B4-BE49-F238E27FC236}">
                <a16:creationId xmlns:a16="http://schemas.microsoft.com/office/drawing/2014/main" id="{4A18E7B2-80AD-EB31-A35B-6DC72B5BE4B4}"/>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solidFill>
                  <a:schemeClr val="bg1"/>
                </a:solidFill>
              </a:rPr>
              <a:t>Monitoring</a:t>
            </a:r>
          </a:p>
        </p:txBody>
      </p:sp>
      <p:sp>
        <p:nvSpPr>
          <p:cNvPr id="260" name="TextBox 259">
            <a:extLst>
              <a:ext uri="{FF2B5EF4-FFF2-40B4-BE49-F238E27FC236}">
                <a16:creationId xmlns:a16="http://schemas.microsoft.com/office/drawing/2014/main" id="{E3FDBE91-75F4-51B6-5915-200FD253D758}"/>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solidFill>
                  <a:schemeClr val="bg1"/>
                </a:solidFill>
              </a:rPr>
              <a:t>Monitoring alt</a:t>
            </a:r>
          </a:p>
        </p:txBody>
      </p:sp>
      <p:sp>
        <p:nvSpPr>
          <p:cNvPr id="261" name="TextBox 260">
            <a:extLst>
              <a:ext uri="{FF2B5EF4-FFF2-40B4-BE49-F238E27FC236}">
                <a16:creationId xmlns:a16="http://schemas.microsoft.com/office/drawing/2014/main" id="{1BBF0D3B-BA12-5389-ED41-3A15BA371B15}"/>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solidFill>
                  <a:schemeClr val="bg1"/>
                </a:solidFill>
              </a:rPr>
              <a:t>Note</a:t>
            </a:r>
          </a:p>
        </p:txBody>
      </p:sp>
      <p:sp>
        <p:nvSpPr>
          <p:cNvPr id="262" name="TextBox 261">
            <a:extLst>
              <a:ext uri="{FF2B5EF4-FFF2-40B4-BE49-F238E27FC236}">
                <a16:creationId xmlns:a16="http://schemas.microsoft.com/office/drawing/2014/main" id="{1EB93F15-1987-4EFE-044F-9C7BC023DD5B}"/>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solidFill>
                  <a:schemeClr val="bg1"/>
                </a:solidFill>
              </a:rPr>
              <a:t>OCR</a:t>
            </a:r>
          </a:p>
        </p:txBody>
      </p:sp>
      <p:sp>
        <p:nvSpPr>
          <p:cNvPr id="263" name="TextBox 262">
            <a:extLst>
              <a:ext uri="{FF2B5EF4-FFF2-40B4-BE49-F238E27FC236}">
                <a16:creationId xmlns:a16="http://schemas.microsoft.com/office/drawing/2014/main" id="{14DA520D-FE75-C288-FAA6-1C8ECFFDDBC2}"/>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64" name="TextBox 263">
            <a:extLst>
              <a:ext uri="{FF2B5EF4-FFF2-40B4-BE49-F238E27FC236}">
                <a16:creationId xmlns:a16="http://schemas.microsoft.com/office/drawing/2014/main" id="{76E68387-6B57-7B7C-F530-42496D66D70B}"/>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solidFill>
                  <a:schemeClr val="bg1"/>
                </a:solidFill>
              </a:rPr>
              <a:t>Proof of concept</a:t>
            </a:r>
          </a:p>
        </p:txBody>
      </p:sp>
      <p:sp>
        <p:nvSpPr>
          <p:cNvPr id="265" name="TextBox 264">
            <a:extLst>
              <a:ext uri="{FF2B5EF4-FFF2-40B4-BE49-F238E27FC236}">
                <a16:creationId xmlns:a16="http://schemas.microsoft.com/office/drawing/2014/main" id="{B6A42903-E914-E610-25F0-3FDD03214277}"/>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66" name="TextBox 265">
            <a:extLst>
              <a:ext uri="{FF2B5EF4-FFF2-40B4-BE49-F238E27FC236}">
                <a16:creationId xmlns:a16="http://schemas.microsoft.com/office/drawing/2014/main" id="{A516C7E5-2555-D209-D37F-6BFAC28EED29}"/>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solidFill>
                  <a:schemeClr val="bg1"/>
                </a:solidFill>
              </a:rPr>
              <a:t>Pivot</a:t>
            </a:r>
          </a:p>
        </p:txBody>
      </p:sp>
      <p:sp>
        <p:nvSpPr>
          <p:cNvPr id="267" name="TextBox 266">
            <a:extLst>
              <a:ext uri="{FF2B5EF4-FFF2-40B4-BE49-F238E27FC236}">
                <a16:creationId xmlns:a16="http://schemas.microsoft.com/office/drawing/2014/main" id="{F5CCA8C0-4E99-647E-F4CA-0E5E7C867EBC}"/>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solidFill>
                  <a:schemeClr val="bg1"/>
                </a:solidFill>
              </a:rPr>
              <a:t>Plugin</a:t>
            </a:r>
          </a:p>
        </p:txBody>
      </p:sp>
      <p:sp>
        <p:nvSpPr>
          <p:cNvPr id="268" name="TextBox 267">
            <a:extLst>
              <a:ext uri="{FF2B5EF4-FFF2-40B4-BE49-F238E27FC236}">
                <a16:creationId xmlns:a16="http://schemas.microsoft.com/office/drawing/2014/main" id="{856E923A-43F6-A82C-317E-C9E29C059489}"/>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269" name="TextBox 268">
            <a:extLst>
              <a:ext uri="{FF2B5EF4-FFF2-40B4-BE49-F238E27FC236}">
                <a16:creationId xmlns:a16="http://schemas.microsoft.com/office/drawing/2014/main" id="{A7BDB71F-8142-0704-1E10-6EA7A6E433FE}"/>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270" name="TextBox 269">
            <a:extLst>
              <a:ext uri="{FF2B5EF4-FFF2-40B4-BE49-F238E27FC236}">
                <a16:creationId xmlns:a16="http://schemas.microsoft.com/office/drawing/2014/main" id="{A564DD25-0A7E-C0D6-784D-858451C342C7}"/>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solidFill>
                  <a:schemeClr val="bg1"/>
                </a:solidFill>
              </a:rPr>
              <a:t>Project</a:t>
            </a:r>
          </a:p>
        </p:txBody>
      </p:sp>
      <p:sp>
        <p:nvSpPr>
          <p:cNvPr id="271" name="TextBox 270">
            <a:extLst>
              <a:ext uri="{FF2B5EF4-FFF2-40B4-BE49-F238E27FC236}">
                <a16:creationId xmlns:a16="http://schemas.microsoft.com/office/drawing/2014/main" id="{209E35C5-9A9C-77EB-CC87-75A123626744}"/>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solidFill>
                  <a:schemeClr val="bg1"/>
                </a:solidFill>
              </a:rPr>
              <a:t>Promoter bullhorn</a:t>
            </a:r>
          </a:p>
        </p:txBody>
      </p:sp>
      <p:sp>
        <p:nvSpPr>
          <p:cNvPr id="272" name="TextBox 271">
            <a:extLst>
              <a:ext uri="{FF2B5EF4-FFF2-40B4-BE49-F238E27FC236}">
                <a16:creationId xmlns:a16="http://schemas.microsoft.com/office/drawing/2014/main" id="{DD8ADCAB-E313-CB09-9380-4A0C2D53D35F}"/>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273" name="TextBox 272">
            <a:extLst>
              <a:ext uri="{FF2B5EF4-FFF2-40B4-BE49-F238E27FC236}">
                <a16:creationId xmlns:a16="http://schemas.microsoft.com/office/drawing/2014/main" id="{14285230-517D-62B2-F3B6-8517CFCEBEE8}"/>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solidFill>
                  <a:schemeClr val="bg1"/>
                </a:solidFill>
              </a:rPr>
              <a:t>OCR alt</a:t>
            </a:r>
          </a:p>
        </p:txBody>
      </p:sp>
    </p:spTree>
    <p:extLst>
      <p:ext uri="{BB962C8B-B14F-4D97-AF65-F5344CB8AC3E}">
        <p14:creationId xmlns:p14="http://schemas.microsoft.com/office/powerpoint/2010/main" val="21867502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25" name="Rectangle 224">
            <a:extLst>
              <a:ext uri="{FF2B5EF4-FFF2-40B4-BE49-F238E27FC236}">
                <a16:creationId xmlns:a16="http://schemas.microsoft.com/office/drawing/2014/main" id="{8AC8E737-EA30-D709-BF9E-682B7B71C34C}"/>
              </a:ext>
            </a:extLst>
          </p:cNvPr>
          <p:cNvSpPr/>
          <p:nvPr userDrawn="1"/>
        </p:nvSpPr>
        <p:spPr>
          <a:xfrm>
            <a:off x="1" y="1143001"/>
            <a:ext cx="12192000"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227" name="TextBox 226">
            <a:extLst>
              <a:ext uri="{FF2B5EF4-FFF2-40B4-BE49-F238E27FC236}">
                <a16:creationId xmlns:a16="http://schemas.microsoft.com/office/drawing/2014/main" id="{BF648F16-D083-ED0D-2636-2B3C89489602}"/>
              </a:ext>
            </a:extLst>
          </p:cNvPr>
          <p:cNvSpPr txBox="1"/>
          <p:nvPr userDrawn="1"/>
        </p:nvSpPr>
        <p:spPr>
          <a:xfrm>
            <a:off x="440623"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229" name="TextBox 228">
            <a:extLst>
              <a:ext uri="{FF2B5EF4-FFF2-40B4-BE49-F238E27FC236}">
                <a16:creationId xmlns:a16="http://schemas.microsoft.com/office/drawing/2014/main" id="{91DA539E-001B-33B6-CA9D-321951989179}"/>
              </a:ext>
            </a:extLst>
          </p:cNvPr>
          <p:cNvSpPr txBox="1"/>
          <p:nvPr userDrawn="1"/>
        </p:nvSpPr>
        <p:spPr>
          <a:xfrm>
            <a:off x="1147352" y="1710252"/>
            <a:ext cx="709821"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231" name="TextBox 230">
            <a:extLst>
              <a:ext uri="{FF2B5EF4-FFF2-40B4-BE49-F238E27FC236}">
                <a16:creationId xmlns:a16="http://schemas.microsoft.com/office/drawing/2014/main" id="{3626733C-973E-914C-F950-4DED8355AEF9}"/>
              </a:ext>
            </a:extLst>
          </p:cNvPr>
          <p:cNvSpPr txBox="1"/>
          <p:nvPr userDrawn="1"/>
        </p:nvSpPr>
        <p:spPr>
          <a:xfrm>
            <a:off x="1854081" y="1710252"/>
            <a:ext cx="709821"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233" name="TextBox 232">
            <a:extLst>
              <a:ext uri="{FF2B5EF4-FFF2-40B4-BE49-F238E27FC236}">
                <a16:creationId xmlns:a16="http://schemas.microsoft.com/office/drawing/2014/main" id="{D88D93AC-C127-461F-7DD5-71F80219F028}"/>
              </a:ext>
            </a:extLst>
          </p:cNvPr>
          <p:cNvSpPr txBox="1"/>
          <p:nvPr userDrawn="1"/>
        </p:nvSpPr>
        <p:spPr>
          <a:xfrm>
            <a:off x="2560810" y="1710252"/>
            <a:ext cx="709821" cy="215444"/>
          </a:xfrm>
          <a:prstGeom prst="rect">
            <a:avLst/>
          </a:prstGeom>
          <a:noFill/>
        </p:spPr>
        <p:txBody>
          <a:bodyPr wrap="square" lIns="0" rIns="0">
            <a:spAutoFit/>
          </a:bodyPr>
          <a:lstStyle/>
          <a:p>
            <a:pPr algn="ctr"/>
            <a:r>
              <a:rPr lang="en-US" sz="800">
                <a:solidFill>
                  <a:schemeClr val="bg1"/>
                </a:solidFill>
              </a:rPr>
              <a:t>Automation</a:t>
            </a:r>
          </a:p>
        </p:txBody>
      </p:sp>
      <p:sp>
        <p:nvSpPr>
          <p:cNvPr id="235" name="TextBox 234">
            <a:extLst>
              <a:ext uri="{FF2B5EF4-FFF2-40B4-BE49-F238E27FC236}">
                <a16:creationId xmlns:a16="http://schemas.microsoft.com/office/drawing/2014/main" id="{911D7E45-1DA8-7F8A-190C-D29F2CD1B282}"/>
              </a:ext>
            </a:extLst>
          </p:cNvPr>
          <p:cNvSpPr txBox="1"/>
          <p:nvPr userDrawn="1"/>
        </p:nvSpPr>
        <p:spPr>
          <a:xfrm>
            <a:off x="3267539" y="1710252"/>
            <a:ext cx="709821"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237" name="TextBox 236">
            <a:extLst>
              <a:ext uri="{FF2B5EF4-FFF2-40B4-BE49-F238E27FC236}">
                <a16:creationId xmlns:a16="http://schemas.microsoft.com/office/drawing/2014/main" id="{0C3D5B44-84AE-413C-FDA4-3623F6284D1F}"/>
              </a:ext>
            </a:extLst>
          </p:cNvPr>
          <p:cNvSpPr txBox="1"/>
          <p:nvPr userDrawn="1"/>
        </p:nvSpPr>
        <p:spPr>
          <a:xfrm>
            <a:off x="3974268" y="1710252"/>
            <a:ext cx="709821" cy="215444"/>
          </a:xfrm>
          <a:prstGeom prst="rect">
            <a:avLst/>
          </a:prstGeom>
          <a:noFill/>
        </p:spPr>
        <p:txBody>
          <a:bodyPr wrap="square" lIns="0" rIns="0">
            <a:spAutoFit/>
          </a:bodyPr>
          <a:lstStyle/>
          <a:p>
            <a:pPr algn="ctr"/>
            <a:r>
              <a:rPr lang="en-US" sz="800">
                <a:solidFill>
                  <a:schemeClr val="bg1"/>
                </a:solidFill>
              </a:rPr>
              <a:t>Big scale</a:t>
            </a:r>
          </a:p>
        </p:txBody>
      </p:sp>
      <p:sp>
        <p:nvSpPr>
          <p:cNvPr id="239" name="TextBox 238">
            <a:extLst>
              <a:ext uri="{FF2B5EF4-FFF2-40B4-BE49-F238E27FC236}">
                <a16:creationId xmlns:a16="http://schemas.microsoft.com/office/drawing/2014/main" id="{A4AA4B76-4B79-8FC8-0747-9B42E5A0CC6C}"/>
              </a:ext>
            </a:extLst>
          </p:cNvPr>
          <p:cNvSpPr txBox="1"/>
          <p:nvPr userDrawn="1"/>
        </p:nvSpPr>
        <p:spPr>
          <a:xfrm>
            <a:off x="4680997" y="1710252"/>
            <a:ext cx="709821" cy="215444"/>
          </a:xfrm>
          <a:prstGeom prst="rect">
            <a:avLst/>
          </a:prstGeom>
          <a:noFill/>
        </p:spPr>
        <p:txBody>
          <a:bodyPr wrap="square" lIns="0" rIns="0">
            <a:spAutoFit/>
          </a:bodyPr>
          <a:lstStyle/>
          <a:p>
            <a:pPr algn="ctr"/>
            <a:r>
              <a:rPr lang="en-US" sz="800">
                <a:solidFill>
                  <a:schemeClr val="bg1"/>
                </a:solidFill>
              </a:rPr>
              <a:t>Bookmark</a:t>
            </a:r>
          </a:p>
        </p:txBody>
      </p:sp>
      <p:sp>
        <p:nvSpPr>
          <p:cNvPr id="241" name="TextBox 240">
            <a:extLst>
              <a:ext uri="{FF2B5EF4-FFF2-40B4-BE49-F238E27FC236}">
                <a16:creationId xmlns:a16="http://schemas.microsoft.com/office/drawing/2014/main" id="{D65E2862-FBD2-E5A7-9A3D-CF978A9DA2B9}"/>
              </a:ext>
            </a:extLst>
          </p:cNvPr>
          <p:cNvSpPr txBox="1"/>
          <p:nvPr userDrawn="1"/>
        </p:nvSpPr>
        <p:spPr>
          <a:xfrm>
            <a:off x="5387726" y="1710252"/>
            <a:ext cx="709821"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243" name="TextBox 242">
            <a:extLst>
              <a:ext uri="{FF2B5EF4-FFF2-40B4-BE49-F238E27FC236}">
                <a16:creationId xmlns:a16="http://schemas.microsoft.com/office/drawing/2014/main" id="{A66A8ED0-618F-E2D5-7B8B-5CADC3F308F2}"/>
              </a:ext>
            </a:extLst>
          </p:cNvPr>
          <p:cNvSpPr txBox="1"/>
          <p:nvPr userDrawn="1"/>
        </p:nvSpPr>
        <p:spPr>
          <a:xfrm>
            <a:off x="6094455" y="1710252"/>
            <a:ext cx="709821"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45" name="TextBox 244">
            <a:extLst>
              <a:ext uri="{FF2B5EF4-FFF2-40B4-BE49-F238E27FC236}">
                <a16:creationId xmlns:a16="http://schemas.microsoft.com/office/drawing/2014/main" id="{5F5C8453-F2AB-C88A-2D64-477122A17ADF}"/>
              </a:ext>
            </a:extLst>
          </p:cNvPr>
          <p:cNvSpPr txBox="1"/>
          <p:nvPr userDrawn="1"/>
        </p:nvSpPr>
        <p:spPr>
          <a:xfrm>
            <a:off x="6801184" y="1710252"/>
            <a:ext cx="709821"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47" name="TextBox 246">
            <a:extLst>
              <a:ext uri="{FF2B5EF4-FFF2-40B4-BE49-F238E27FC236}">
                <a16:creationId xmlns:a16="http://schemas.microsoft.com/office/drawing/2014/main" id="{0B25133F-E74F-B04A-084D-B011DCFFDE15}"/>
              </a:ext>
            </a:extLst>
          </p:cNvPr>
          <p:cNvSpPr txBox="1"/>
          <p:nvPr userDrawn="1"/>
        </p:nvSpPr>
        <p:spPr>
          <a:xfrm>
            <a:off x="7507913" y="1710252"/>
            <a:ext cx="709821" cy="215444"/>
          </a:xfrm>
          <a:prstGeom prst="rect">
            <a:avLst/>
          </a:prstGeom>
          <a:noFill/>
        </p:spPr>
        <p:txBody>
          <a:bodyPr wrap="square" lIns="0" rIns="0">
            <a:spAutoFit/>
          </a:bodyPr>
          <a:lstStyle/>
          <a:p>
            <a:pPr algn="ctr"/>
            <a:r>
              <a:rPr lang="en-US" sz="800">
                <a:solidFill>
                  <a:schemeClr val="bg1"/>
                </a:solidFill>
              </a:rPr>
              <a:t>Certification</a:t>
            </a:r>
          </a:p>
        </p:txBody>
      </p:sp>
      <p:sp>
        <p:nvSpPr>
          <p:cNvPr id="249" name="TextBox 248">
            <a:extLst>
              <a:ext uri="{FF2B5EF4-FFF2-40B4-BE49-F238E27FC236}">
                <a16:creationId xmlns:a16="http://schemas.microsoft.com/office/drawing/2014/main" id="{219207F7-E896-A943-04ED-E43589171FF8}"/>
              </a:ext>
            </a:extLst>
          </p:cNvPr>
          <p:cNvSpPr txBox="1"/>
          <p:nvPr userDrawn="1"/>
        </p:nvSpPr>
        <p:spPr>
          <a:xfrm>
            <a:off x="8214642" y="1710252"/>
            <a:ext cx="709821" cy="215444"/>
          </a:xfrm>
          <a:prstGeom prst="rect">
            <a:avLst/>
          </a:prstGeom>
          <a:noFill/>
        </p:spPr>
        <p:txBody>
          <a:bodyPr wrap="square" lIns="0" rIns="0">
            <a:spAutoFit/>
          </a:bodyPr>
          <a:lstStyle/>
          <a:p>
            <a:pPr algn="ctr"/>
            <a:r>
              <a:rPr lang="en-US" sz="800">
                <a:solidFill>
                  <a:schemeClr val="bg1"/>
                </a:solidFill>
              </a:rPr>
              <a:t>Chart</a:t>
            </a:r>
          </a:p>
        </p:txBody>
      </p:sp>
      <p:sp>
        <p:nvSpPr>
          <p:cNvPr id="251" name="TextBox 250">
            <a:extLst>
              <a:ext uri="{FF2B5EF4-FFF2-40B4-BE49-F238E27FC236}">
                <a16:creationId xmlns:a16="http://schemas.microsoft.com/office/drawing/2014/main" id="{A53CF8A3-B4B7-DA5D-69A4-0AC8026A2D51}"/>
              </a:ext>
            </a:extLst>
          </p:cNvPr>
          <p:cNvSpPr txBox="1"/>
          <p:nvPr userDrawn="1"/>
        </p:nvSpPr>
        <p:spPr>
          <a:xfrm>
            <a:off x="8921371" y="1710252"/>
            <a:ext cx="709821"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53" name="TextBox 252">
            <a:extLst>
              <a:ext uri="{FF2B5EF4-FFF2-40B4-BE49-F238E27FC236}">
                <a16:creationId xmlns:a16="http://schemas.microsoft.com/office/drawing/2014/main" id="{35F53499-501C-A50B-3720-0C085F287A0C}"/>
              </a:ext>
            </a:extLst>
          </p:cNvPr>
          <p:cNvSpPr txBox="1"/>
          <p:nvPr userDrawn="1"/>
        </p:nvSpPr>
        <p:spPr>
          <a:xfrm>
            <a:off x="9628100" y="1710252"/>
            <a:ext cx="709821"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255" name="TextBox 254">
            <a:extLst>
              <a:ext uri="{FF2B5EF4-FFF2-40B4-BE49-F238E27FC236}">
                <a16:creationId xmlns:a16="http://schemas.microsoft.com/office/drawing/2014/main" id="{B741B6B7-FD5F-C05A-A071-EB8EAD000290}"/>
              </a:ext>
            </a:extLst>
          </p:cNvPr>
          <p:cNvSpPr txBox="1"/>
          <p:nvPr userDrawn="1"/>
        </p:nvSpPr>
        <p:spPr>
          <a:xfrm>
            <a:off x="10334829" y="1710252"/>
            <a:ext cx="709821" cy="338554"/>
          </a:xfrm>
          <a:prstGeom prst="rect">
            <a:avLst/>
          </a:prstGeom>
          <a:noFill/>
        </p:spPr>
        <p:txBody>
          <a:bodyPr wrap="square" lIns="0" rIns="0">
            <a:spAutoFit/>
          </a:bodyPr>
          <a:lstStyle/>
          <a:p>
            <a:pPr algn="ctr"/>
            <a:r>
              <a:rPr lang="en-US" sz="800">
                <a:solidFill>
                  <a:schemeClr val="bg1"/>
                </a:solidFill>
              </a:rPr>
              <a:t>Course foundation</a:t>
            </a:r>
          </a:p>
        </p:txBody>
      </p:sp>
      <p:sp>
        <p:nvSpPr>
          <p:cNvPr id="257" name="TextBox 256">
            <a:extLst>
              <a:ext uri="{FF2B5EF4-FFF2-40B4-BE49-F238E27FC236}">
                <a16:creationId xmlns:a16="http://schemas.microsoft.com/office/drawing/2014/main" id="{1F6F3398-D490-0351-6C1D-9716DBFD5841}"/>
              </a:ext>
            </a:extLst>
          </p:cNvPr>
          <p:cNvSpPr txBox="1"/>
          <p:nvPr userDrawn="1"/>
        </p:nvSpPr>
        <p:spPr>
          <a:xfrm>
            <a:off x="11041556"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259" name="TextBox 258">
            <a:extLst>
              <a:ext uri="{FF2B5EF4-FFF2-40B4-BE49-F238E27FC236}">
                <a16:creationId xmlns:a16="http://schemas.microsoft.com/office/drawing/2014/main" id="{D303820A-2D7A-D43A-4DFF-9614A08B1F4B}"/>
              </a:ext>
            </a:extLst>
          </p:cNvPr>
          <p:cNvSpPr txBox="1"/>
          <p:nvPr userDrawn="1"/>
        </p:nvSpPr>
        <p:spPr>
          <a:xfrm>
            <a:off x="440623" y="2532310"/>
            <a:ext cx="709821"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261" name="TextBox 260">
            <a:extLst>
              <a:ext uri="{FF2B5EF4-FFF2-40B4-BE49-F238E27FC236}">
                <a16:creationId xmlns:a16="http://schemas.microsoft.com/office/drawing/2014/main" id="{D971E0F7-4308-0985-CFAF-0623B81CCB9D}"/>
              </a:ext>
            </a:extLst>
          </p:cNvPr>
          <p:cNvSpPr txBox="1"/>
          <p:nvPr userDrawn="1"/>
        </p:nvSpPr>
        <p:spPr>
          <a:xfrm>
            <a:off x="1147352" y="2532310"/>
            <a:ext cx="709821" cy="215444"/>
          </a:xfrm>
          <a:prstGeom prst="rect">
            <a:avLst/>
          </a:prstGeom>
          <a:noFill/>
        </p:spPr>
        <p:txBody>
          <a:bodyPr wrap="square" lIns="0" rIns="0">
            <a:spAutoFit/>
          </a:bodyPr>
          <a:lstStyle/>
          <a:p>
            <a:pPr algn="ctr"/>
            <a:r>
              <a:rPr lang="en-US" sz="800">
                <a:solidFill>
                  <a:schemeClr val="bg1"/>
                </a:solidFill>
              </a:rPr>
              <a:t>CRM</a:t>
            </a:r>
          </a:p>
        </p:txBody>
      </p:sp>
      <p:sp>
        <p:nvSpPr>
          <p:cNvPr id="263" name="TextBox 262">
            <a:extLst>
              <a:ext uri="{FF2B5EF4-FFF2-40B4-BE49-F238E27FC236}">
                <a16:creationId xmlns:a16="http://schemas.microsoft.com/office/drawing/2014/main" id="{F2BD3C5E-2571-8B2C-0526-509C3B16E4EA}"/>
              </a:ext>
            </a:extLst>
          </p:cNvPr>
          <p:cNvSpPr txBox="1"/>
          <p:nvPr userDrawn="1"/>
        </p:nvSpPr>
        <p:spPr>
          <a:xfrm>
            <a:off x="1854081" y="2532310"/>
            <a:ext cx="709821" cy="215444"/>
          </a:xfrm>
          <a:prstGeom prst="rect">
            <a:avLst/>
          </a:prstGeom>
          <a:noFill/>
        </p:spPr>
        <p:txBody>
          <a:bodyPr wrap="square" lIns="0" rIns="0">
            <a:spAutoFit/>
          </a:bodyPr>
          <a:lstStyle/>
          <a:p>
            <a:pPr algn="ctr"/>
            <a:r>
              <a:rPr lang="en-US" sz="800">
                <a:solidFill>
                  <a:schemeClr val="bg1"/>
                </a:solidFill>
              </a:rPr>
              <a:t>Crown</a:t>
            </a:r>
          </a:p>
        </p:txBody>
      </p:sp>
      <p:sp>
        <p:nvSpPr>
          <p:cNvPr id="265" name="TextBox 264">
            <a:extLst>
              <a:ext uri="{FF2B5EF4-FFF2-40B4-BE49-F238E27FC236}">
                <a16:creationId xmlns:a16="http://schemas.microsoft.com/office/drawing/2014/main" id="{2987655D-5622-6E12-5C54-20F38C50DB24}"/>
              </a:ext>
            </a:extLst>
          </p:cNvPr>
          <p:cNvSpPr txBox="1"/>
          <p:nvPr userDrawn="1"/>
        </p:nvSpPr>
        <p:spPr>
          <a:xfrm>
            <a:off x="2560810" y="2532310"/>
            <a:ext cx="709821"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267" name="TextBox 266">
            <a:extLst>
              <a:ext uri="{FF2B5EF4-FFF2-40B4-BE49-F238E27FC236}">
                <a16:creationId xmlns:a16="http://schemas.microsoft.com/office/drawing/2014/main" id="{CAAE7E04-10C1-C539-7D9D-C2546EB679FC}"/>
              </a:ext>
            </a:extLst>
          </p:cNvPr>
          <p:cNvSpPr txBox="1"/>
          <p:nvPr userDrawn="1"/>
        </p:nvSpPr>
        <p:spPr>
          <a:xfrm>
            <a:off x="3267539" y="2532310"/>
            <a:ext cx="709821" cy="338554"/>
          </a:xfrm>
          <a:prstGeom prst="rect">
            <a:avLst/>
          </a:prstGeom>
          <a:noFill/>
        </p:spPr>
        <p:txBody>
          <a:bodyPr wrap="square" lIns="0" rIns="0">
            <a:spAutoFit/>
          </a:bodyPr>
          <a:lstStyle/>
          <a:p>
            <a:pPr algn="ctr"/>
            <a:r>
              <a:rPr lang="en-US" sz="800">
                <a:solidFill>
                  <a:schemeClr val="bg1"/>
                </a:solidFill>
              </a:rPr>
              <a:t>Desktop program</a:t>
            </a:r>
          </a:p>
        </p:txBody>
      </p:sp>
      <p:sp>
        <p:nvSpPr>
          <p:cNvPr id="269" name="TextBox 268">
            <a:extLst>
              <a:ext uri="{FF2B5EF4-FFF2-40B4-BE49-F238E27FC236}">
                <a16:creationId xmlns:a16="http://schemas.microsoft.com/office/drawing/2014/main" id="{28289255-A7FD-3E7E-6FEE-74F6C05B9A1E}"/>
              </a:ext>
            </a:extLst>
          </p:cNvPr>
          <p:cNvSpPr txBox="1"/>
          <p:nvPr userDrawn="1"/>
        </p:nvSpPr>
        <p:spPr>
          <a:xfrm>
            <a:off x="3974268" y="2532310"/>
            <a:ext cx="709821" cy="215444"/>
          </a:xfrm>
          <a:prstGeom prst="rect">
            <a:avLst/>
          </a:prstGeom>
          <a:noFill/>
        </p:spPr>
        <p:txBody>
          <a:bodyPr wrap="square" lIns="0" rIns="0">
            <a:spAutoFit/>
          </a:bodyPr>
          <a:lstStyle/>
          <a:p>
            <a:pPr algn="ctr"/>
            <a:r>
              <a:rPr lang="en-US" sz="800">
                <a:solidFill>
                  <a:schemeClr val="bg1"/>
                </a:solidFill>
              </a:rPr>
              <a:t>Decrease</a:t>
            </a:r>
          </a:p>
        </p:txBody>
      </p:sp>
      <p:sp>
        <p:nvSpPr>
          <p:cNvPr id="271" name="TextBox 270">
            <a:extLst>
              <a:ext uri="{FF2B5EF4-FFF2-40B4-BE49-F238E27FC236}">
                <a16:creationId xmlns:a16="http://schemas.microsoft.com/office/drawing/2014/main" id="{963DEA01-4CC6-2BF1-957C-4A2689D84B4E}"/>
              </a:ext>
            </a:extLst>
          </p:cNvPr>
          <p:cNvSpPr txBox="1"/>
          <p:nvPr userDrawn="1"/>
        </p:nvSpPr>
        <p:spPr>
          <a:xfrm>
            <a:off x="4680997" y="2532310"/>
            <a:ext cx="709821" cy="215444"/>
          </a:xfrm>
          <a:prstGeom prst="rect">
            <a:avLst/>
          </a:prstGeom>
          <a:noFill/>
        </p:spPr>
        <p:txBody>
          <a:bodyPr wrap="square" lIns="0" rIns="0">
            <a:spAutoFit/>
          </a:bodyPr>
          <a:lstStyle/>
          <a:p>
            <a:pPr algn="ctr"/>
            <a:r>
              <a:rPr lang="en-US" sz="800">
                <a:solidFill>
                  <a:schemeClr val="bg1"/>
                </a:solidFill>
              </a:rPr>
              <a:t>Document</a:t>
            </a:r>
          </a:p>
        </p:txBody>
      </p:sp>
      <p:sp>
        <p:nvSpPr>
          <p:cNvPr id="273" name="TextBox 272">
            <a:extLst>
              <a:ext uri="{FF2B5EF4-FFF2-40B4-BE49-F238E27FC236}">
                <a16:creationId xmlns:a16="http://schemas.microsoft.com/office/drawing/2014/main" id="{38BB3C19-7AD5-FFE8-138A-15FF868093E2}"/>
              </a:ext>
            </a:extLst>
          </p:cNvPr>
          <p:cNvSpPr txBox="1"/>
          <p:nvPr userDrawn="1"/>
        </p:nvSpPr>
        <p:spPr>
          <a:xfrm>
            <a:off x="5387726" y="2532310"/>
            <a:ext cx="709821" cy="215444"/>
          </a:xfrm>
          <a:prstGeom prst="rect">
            <a:avLst/>
          </a:prstGeom>
          <a:noFill/>
        </p:spPr>
        <p:txBody>
          <a:bodyPr wrap="square" lIns="0" rIns="0">
            <a:spAutoFit/>
          </a:bodyPr>
          <a:lstStyle/>
          <a:p>
            <a:pPr algn="ctr"/>
            <a:r>
              <a:rPr lang="en-US" sz="800">
                <a:solidFill>
                  <a:schemeClr val="bg1"/>
                </a:solidFill>
              </a:rPr>
              <a:t>Done</a:t>
            </a:r>
          </a:p>
        </p:txBody>
      </p:sp>
      <p:sp>
        <p:nvSpPr>
          <p:cNvPr id="275" name="TextBox 274">
            <a:extLst>
              <a:ext uri="{FF2B5EF4-FFF2-40B4-BE49-F238E27FC236}">
                <a16:creationId xmlns:a16="http://schemas.microsoft.com/office/drawing/2014/main" id="{4F724678-D382-501C-ED3E-16D47603EB4E}"/>
              </a:ext>
            </a:extLst>
          </p:cNvPr>
          <p:cNvSpPr txBox="1"/>
          <p:nvPr userDrawn="1"/>
        </p:nvSpPr>
        <p:spPr>
          <a:xfrm>
            <a:off x="6094455" y="2532310"/>
            <a:ext cx="709821" cy="215444"/>
          </a:xfrm>
          <a:prstGeom prst="rect">
            <a:avLst/>
          </a:prstGeom>
          <a:noFill/>
        </p:spPr>
        <p:txBody>
          <a:bodyPr wrap="square" lIns="0" rIns="0">
            <a:spAutoFit/>
          </a:bodyPr>
          <a:lstStyle/>
          <a:p>
            <a:pPr algn="ctr"/>
            <a:r>
              <a:rPr lang="en-US" sz="800">
                <a:solidFill>
                  <a:schemeClr val="bg1"/>
                </a:solidFill>
              </a:rPr>
              <a:t>Ease of use</a:t>
            </a:r>
          </a:p>
        </p:txBody>
      </p:sp>
      <p:sp>
        <p:nvSpPr>
          <p:cNvPr id="277" name="TextBox 276">
            <a:extLst>
              <a:ext uri="{FF2B5EF4-FFF2-40B4-BE49-F238E27FC236}">
                <a16:creationId xmlns:a16="http://schemas.microsoft.com/office/drawing/2014/main" id="{3A1F16D4-EBC5-FB99-D2F9-B58090B0A99E}"/>
              </a:ext>
            </a:extLst>
          </p:cNvPr>
          <p:cNvSpPr txBox="1"/>
          <p:nvPr userDrawn="1"/>
        </p:nvSpPr>
        <p:spPr>
          <a:xfrm>
            <a:off x="6801184" y="2532310"/>
            <a:ext cx="709821"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278" name="TextBox 277">
            <a:extLst>
              <a:ext uri="{FF2B5EF4-FFF2-40B4-BE49-F238E27FC236}">
                <a16:creationId xmlns:a16="http://schemas.microsoft.com/office/drawing/2014/main" id="{82CA94A4-889A-AA35-922F-A0D54FE441A7}"/>
              </a:ext>
            </a:extLst>
          </p:cNvPr>
          <p:cNvSpPr txBox="1"/>
          <p:nvPr userDrawn="1"/>
        </p:nvSpPr>
        <p:spPr>
          <a:xfrm>
            <a:off x="7507913" y="2532310"/>
            <a:ext cx="709821" cy="215444"/>
          </a:xfrm>
          <a:prstGeom prst="rect">
            <a:avLst/>
          </a:prstGeom>
          <a:noFill/>
        </p:spPr>
        <p:txBody>
          <a:bodyPr wrap="square" lIns="0" rIns="0">
            <a:spAutoFit/>
          </a:bodyPr>
          <a:lstStyle/>
          <a:p>
            <a:pPr algn="ctr"/>
            <a:r>
              <a:rPr lang="en-US" sz="800">
                <a:solidFill>
                  <a:schemeClr val="bg1"/>
                </a:solidFill>
              </a:rPr>
              <a:t>Flexibility</a:t>
            </a:r>
          </a:p>
        </p:txBody>
      </p:sp>
      <p:sp>
        <p:nvSpPr>
          <p:cNvPr id="279" name="TextBox 278">
            <a:extLst>
              <a:ext uri="{FF2B5EF4-FFF2-40B4-BE49-F238E27FC236}">
                <a16:creationId xmlns:a16="http://schemas.microsoft.com/office/drawing/2014/main" id="{58D13A79-8AAE-4AE3-DC8B-688A465F6C16}"/>
              </a:ext>
            </a:extLst>
          </p:cNvPr>
          <p:cNvSpPr txBox="1"/>
          <p:nvPr userDrawn="1"/>
        </p:nvSpPr>
        <p:spPr>
          <a:xfrm>
            <a:off x="8214642" y="2532310"/>
            <a:ext cx="709821" cy="215444"/>
          </a:xfrm>
          <a:prstGeom prst="rect">
            <a:avLst/>
          </a:prstGeom>
          <a:noFill/>
        </p:spPr>
        <p:txBody>
          <a:bodyPr wrap="square" lIns="0" rIns="0">
            <a:spAutoFit/>
          </a:bodyPr>
          <a:lstStyle/>
          <a:p>
            <a:pPr algn="ctr"/>
            <a:r>
              <a:rPr lang="en-US" sz="800">
                <a:solidFill>
                  <a:schemeClr val="bg1"/>
                </a:solidFill>
              </a:rPr>
              <a:t>Goals</a:t>
            </a:r>
          </a:p>
        </p:txBody>
      </p:sp>
      <p:sp>
        <p:nvSpPr>
          <p:cNvPr id="280" name="TextBox 279">
            <a:extLst>
              <a:ext uri="{FF2B5EF4-FFF2-40B4-BE49-F238E27FC236}">
                <a16:creationId xmlns:a16="http://schemas.microsoft.com/office/drawing/2014/main" id="{2083EE1A-DFD2-F594-CBF7-27E8E392D346}"/>
              </a:ext>
            </a:extLst>
          </p:cNvPr>
          <p:cNvSpPr txBox="1"/>
          <p:nvPr userDrawn="1"/>
        </p:nvSpPr>
        <p:spPr>
          <a:xfrm>
            <a:off x="8921371" y="2532310"/>
            <a:ext cx="709821"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281" name="TextBox 280">
            <a:extLst>
              <a:ext uri="{FF2B5EF4-FFF2-40B4-BE49-F238E27FC236}">
                <a16:creationId xmlns:a16="http://schemas.microsoft.com/office/drawing/2014/main" id="{673A888C-D4C1-8A52-243D-CC25FFF36A35}"/>
              </a:ext>
            </a:extLst>
          </p:cNvPr>
          <p:cNvSpPr txBox="1"/>
          <p:nvPr userDrawn="1"/>
        </p:nvSpPr>
        <p:spPr>
          <a:xfrm>
            <a:off x="9628100" y="2532310"/>
            <a:ext cx="709821" cy="215444"/>
          </a:xfrm>
          <a:prstGeom prst="rect">
            <a:avLst/>
          </a:prstGeom>
          <a:noFill/>
        </p:spPr>
        <p:txBody>
          <a:bodyPr wrap="square" lIns="0" rIns="0">
            <a:spAutoFit/>
          </a:bodyPr>
          <a:lstStyle/>
          <a:p>
            <a:pPr algn="ctr"/>
            <a:r>
              <a:rPr lang="en-US" sz="800">
                <a:solidFill>
                  <a:schemeClr val="bg1"/>
                </a:solidFill>
              </a:rPr>
              <a:t>Growth</a:t>
            </a:r>
          </a:p>
        </p:txBody>
      </p:sp>
      <p:sp>
        <p:nvSpPr>
          <p:cNvPr id="282" name="TextBox 281">
            <a:extLst>
              <a:ext uri="{FF2B5EF4-FFF2-40B4-BE49-F238E27FC236}">
                <a16:creationId xmlns:a16="http://schemas.microsoft.com/office/drawing/2014/main" id="{FB6DD5B5-1F7F-2279-F01E-574DF505C9AE}"/>
              </a:ext>
            </a:extLst>
          </p:cNvPr>
          <p:cNvSpPr txBox="1"/>
          <p:nvPr userDrawn="1"/>
        </p:nvSpPr>
        <p:spPr>
          <a:xfrm>
            <a:off x="10334829" y="2532310"/>
            <a:ext cx="709821" cy="215444"/>
          </a:xfrm>
          <a:prstGeom prst="rect">
            <a:avLst/>
          </a:prstGeom>
          <a:noFill/>
        </p:spPr>
        <p:txBody>
          <a:bodyPr wrap="square" lIns="0" rIns="0">
            <a:spAutoFit/>
          </a:bodyPr>
          <a:lstStyle/>
          <a:p>
            <a:pPr algn="ctr"/>
            <a:r>
              <a:rPr lang="en-US" sz="800">
                <a:solidFill>
                  <a:schemeClr val="bg1"/>
                </a:solidFill>
              </a:rPr>
              <a:t>Heart</a:t>
            </a:r>
          </a:p>
        </p:txBody>
      </p:sp>
      <p:sp>
        <p:nvSpPr>
          <p:cNvPr id="283" name="TextBox 282">
            <a:extLst>
              <a:ext uri="{FF2B5EF4-FFF2-40B4-BE49-F238E27FC236}">
                <a16:creationId xmlns:a16="http://schemas.microsoft.com/office/drawing/2014/main" id="{A5D6616A-77B0-DBAB-E910-D7E992E5CC91}"/>
              </a:ext>
            </a:extLst>
          </p:cNvPr>
          <p:cNvSpPr txBox="1"/>
          <p:nvPr userDrawn="1"/>
        </p:nvSpPr>
        <p:spPr>
          <a:xfrm>
            <a:off x="11041556" y="2532310"/>
            <a:ext cx="709821" cy="215444"/>
          </a:xfrm>
          <a:prstGeom prst="rect">
            <a:avLst/>
          </a:prstGeom>
          <a:noFill/>
        </p:spPr>
        <p:txBody>
          <a:bodyPr wrap="square" lIns="0" rIns="0">
            <a:spAutoFit/>
          </a:bodyPr>
          <a:lstStyle/>
          <a:p>
            <a:pPr algn="ctr"/>
            <a:r>
              <a:rPr lang="en-US" sz="800">
                <a:solidFill>
                  <a:schemeClr val="bg1"/>
                </a:solidFill>
              </a:rPr>
              <a:t>Warning</a:t>
            </a:r>
          </a:p>
        </p:txBody>
      </p:sp>
      <p:sp>
        <p:nvSpPr>
          <p:cNvPr id="284" name="TextBox 283">
            <a:extLst>
              <a:ext uri="{FF2B5EF4-FFF2-40B4-BE49-F238E27FC236}">
                <a16:creationId xmlns:a16="http://schemas.microsoft.com/office/drawing/2014/main" id="{1909FEFD-A09A-45F9-ECC0-0D2D7A40A261}"/>
              </a:ext>
            </a:extLst>
          </p:cNvPr>
          <p:cNvSpPr txBox="1"/>
          <p:nvPr userDrawn="1"/>
        </p:nvSpPr>
        <p:spPr>
          <a:xfrm>
            <a:off x="440623" y="3381006"/>
            <a:ext cx="709821" cy="215444"/>
          </a:xfrm>
          <a:prstGeom prst="rect">
            <a:avLst/>
          </a:prstGeom>
          <a:noFill/>
        </p:spPr>
        <p:txBody>
          <a:bodyPr wrap="square" lIns="0" rIns="0">
            <a:spAutoFit/>
          </a:bodyPr>
          <a:lstStyle/>
          <a:p>
            <a:pPr algn="ctr"/>
            <a:r>
              <a:rPr lang="en-US" sz="800">
                <a:solidFill>
                  <a:schemeClr val="bg1"/>
                </a:solidFill>
              </a:rPr>
              <a:t>Home</a:t>
            </a:r>
          </a:p>
        </p:txBody>
      </p:sp>
      <p:sp>
        <p:nvSpPr>
          <p:cNvPr id="285" name="TextBox 284">
            <a:extLst>
              <a:ext uri="{FF2B5EF4-FFF2-40B4-BE49-F238E27FC236}">
                <a16:creationId xmlns:a16="http://schemas.microsoft.com/office/drawing/2014/main" id="{B861A6C2-C20A-0806-56F3-07AFED57847B}"/>
              </a:ext>
            </a:extLst>
          </p:cNvPr>
          <p:cNvSpPr txBox="1"/>
          <p:nvPr userDrawn="1"/>
        </p:nvSpPr>
        <p:spPr>
          <a:xfrm>
            <a:off x="1147352" y="3381006"/>
            <a:ext cx="709821" cy="215444"/>
          </a:xfrm>
          <a:prstGeom prst="rect">
            <a:avLst/>
          </a:prstGeom>
          <a:noFill/>
        </p:spPr>
        <p:txBody>
          <a:bodyPr wrap="square" lIns="0" rIns="0">
            <a:spAutoFit/>
          </a:bodyPr>
          <a:lstStyle/>
          <a:p>
            <a:pPr algn="ctr"/>
            <a:r>
              <a:rPr lang="en-US" sz="800">
                <a:solidFill>
                  <a:schemeClr val="bg1"/>
                </a:solidFill>
              </a:rPr>
              <a:t>Hourglass</a:t>
            </a:r>
          </a:p>
        </p:txBody>
      </p:sp>
      <p:sp>
        <p:nvSpPr>
          <p:cNvPr id="286" name="TextBox 285">
            <a:extLst>
              <a:ext uri="{FF2B5EF4-FFF2-40B4-BE49-F238E27FC236}">
                <a16:creationId xmlns:a16="http://schemas.microsoft.com/office/drawing/2014/main" id="{9C5A04D6-CA3F-C89E-49BA-7E471AE761BE}"/>
              </a:ext>
            </a:extLst>
          </p:cNvPr>
          <p:cNvSpPr txBox="1"/>
          <p:nvPr userDrawn="1"/>
        </p:nvSpPr>
        <p:spPr>
          <a:xfrm>
            <a:off x="1854081"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287" name="TextBox 286">
            <a:extLst>
              <a:ext uri="{FF2B5EF4-FFF2-40B4-BE49-F238E27FC236}">
                <a16:creationId xmlns:a16="http://schemas.microsoft.com/office/drawing/2014/main" id="{AD569A71-CD28-C94F-ADF0-2C55B6B24264}"/>
              </a:ext>
            </a:extLst>
          </p:cNvPr>
          <p:cNvSpPr txBox="1"/>
          <p:nvPr userDrawn="1"/>
        </p:nvSpPr>
        <p:spPr>
          <a:xfrm>
            <a:off x="2560810"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288" name="TextBox 287">
            <a:extLst>
              <a:ext uri="{FF2B5EF4-FFF2-40B4-BE49-F238E27FC236}">
                <a16:creationId xmlns:a16="http://schemas.microsoft.com/office/drawing/2014/main" id="{6D89861E-B4AE-23EF-4237-383AC6935D92}"/>
              </a:ext>
            </a:extLst>
          </p:cNvPr>
          <p:cNvSpPr txBox="1"/>
          <p:nvPr userDrawn="1"/>
        </p:nvSpPr>
        <p:spPr>
          <a:xfrm>
            <a:off x="3267539"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289" name="TextBox 288">
            <a:extLst>
              <a:ext uri="{FF2B5EF4-FFF2-40B4-BE49-F238E27FC236}">
                <a16:creationId xmlns:a16="http://schemas.microsoft.com/office/drawing/2014/main" id="{57D4B19A-1242-CF8C-DEEF-DF21A8AECDD2}"/>
              </a:ext>
            </a:extLst>
          </p:cNvPr>
          <p:cNvSpPr txBox="1"/>
          <p:nvPr userDrawn="1"/>
        </p:nvSpPr>
        <p:spPr>
          <a:xfrm>
            <a:off x="3974268"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290" name="TextBox 289">
            <a:extLst>
              <a:ext uri="{FF2B5EF4-FFF2-40B4-BE49-F238E27FC236}">
                <a16:creationId xmlns:a16="http://schemas.microsoft.com/office/drawing/2014/main" id="{9177A42D-D643-F175-61FE-070F20C569E7}"/>
              </a:ext>
            </a:extLst>
          </p:cNvPr>
          <p:cNvSpPr txBox="1"/>
          <p:nvPr userDrawn="1"/>
        </p:nvSpPr>
        <p:spPr>
          <a:xfrm>
            <a:off x="4680997" y="3381006"/>
            <a:ext cx="709821" cy="215444"/>
          </a:xfrm>
          <a:prstGeom prst="rect">
            <a:avLst/>
          </a:prstGeom>
          <a:noFill/>
        </p:spPr>
        <p:txBody>
          <a:bodyPr wrap="square" lIns="0" rIns="0">
            <a:spAutoFit/>
          </a:bodyPr>
          <a:lstStyle/>
          <a:p>
            <a:pPr algn="ctr"/>
            <a:r>
              <a:rPr lang="en-US" sz="800">
                <a:solidFill>
                  <a:schemeClr val="bg1"/>
                </a:solidFill>
              </a:rPr>
              <a:t>Lock open</a:t>
            </a:r>
          </a:p>
        </p:txBody>
      </p:sp>
      <p:sp>
        <p:nvSpPr>
          <p:cNvPr id="291" name="TextBox 290">
            <a:extLst>
              <a:ext uri="{FF2B5EF4-FFF2-40B4-BE49-F238E27FC236}">
                <a16:creationId xmlns:a16="http://schemas.microsoft.com/office/drawing/2014/main" id="{3FC25E0A-33BF-C40E-ECE1-5BBC8FB3C9C3}"/>
              </a:ext>
            </a:extLst>
          </p:cNvPr>
          <p:cNvSpPr txBox="1"/>
          <p:nvPr userDrawn="1"/>
        </p:nvSpPr>
        <p:spPr>
          <a:xfrm>
            <a:off x="5387726" y="3381006"/>
            <a:ext cx="709821" cy="215444"/>
          </a:xfrm>
          <a:prstGeom prst="rect">
            <a:avLst/>
          </a:prstGeom>
          <a:noFill/>
        </p:spPr>
        <p:txBody>
          <a:bodyPr wrap="square" lIns="0" rIns="0">
            <a:spAutoFit/>
          </a:bodyPr>
          <a:lstStyle/>
          <a:p>
            <a:pPr algn="ctr"/>
            <a:r>
              <a:rPr lang="en-US" sz="800">
                <a:solidFill>
                  <a:schemeClr val="bg1"/>
                </a:solidFill>
              </a:rPr>
              <a:t>Lock</a:t>
            </a:r>
          </a:p>
        </p:txBody>
      </p:sp>
      <p:sp>
        <p:nvSpPr>
          <p:cNvPr id="292" name="TextBox 291">
            <a:extLst>
              <a:ext uri="{FF2B5EF4-FFF2-40B4-BE49-F238E27FC236}">
                <a16:creationId xmlns:a16="http://schemas.microsoft.com/office/drawing/2014/main" id="{F1E49F81-0CF4-F3F8-A5F6-55664B6AADEC}"/>
              </a:ext>
            </a:extLst>
          </p:cNvPr>
          <p:cNvSpPr txBox="1"/>
          <p:nvPr userDrawn="1"/>
        </p:nvSpPr>
        <p:spPr>
          <a:xfrm>
            <a:off x="6094455" y="3381006"/>
            <a:ext cx="709821" cy="215444"/>
          </a:xfrm>
          <a:prstGeom prst="rect">
            <a:avLst/>
          </a:prstGeom>
          <a:noFill/>
        </p:spPr>
        <p:txBody>
          <a:bodyPr wrap="square" lIns="0" rIns="0">
            <a:spAutoFit/>
          </a:bodyPr>
          <a:lstStyle/>
          <a:p>
            <a:pPr algn="ctr"/>
            <a:r>
              <a:rPr lang="en-US" sz="800">
                <a:solidFill>
                  <a:schemeClr val="bg1"/>
                </a:solidFill>
              </a:rPr>
              <a:t>Low cost 2</a:t>
            </a:r>
          </a:p>
        </p:txBody>
      </p:sp>
      <p:sp>
        <p:nvSpPr>
          <p:cNvPr id="293" name="TextBox 292">
            <a:extLst>
              <a:ext uri="{FF2B5EF4-FFF2-40B4-BE49-F238E27FC236}">
                <a16:creationId xmlns:a16="http://schemas.microsoft.com/office/drawing/2014/main" id="{4BE552D9-EF9D-BCF2-8E9B-E31BA47D0154}"/>
              </a:ext>
            </a:extLst>
          </p:cNvPr>
          <p:cNvSpPr txBox="1"/>
          <p:nvPr userDrawn="1"/>
        </p:nvSpPr>
        <p:spPr>
          <a:xfrm>
            <a:off x="6801184" y="3381006"/>
            <a:ext cx="709821" cy="215444"/>
          </a:xfrm>
          <a:prstGeom prst="rect">
            <a:avLst/>
          </a:prstGeom>
          <a:noFill/>
        </p:spPr>
        <p:txBody>
          <a:bodyPr wrap="square" lIns="0" rIns="0">
            <a:spAutoFit/>
          </a:bodyPr>
          <a:lstStyle/>
          <a:p>
            <a:pPr algn="ctr"/>
            <a:r>
              <a:rPr lang="en-US" sz="800">
                <a:solidFill>
                  <a:schemeClr val="bg1"/>
                </a:solidFill>
              </a:rPr>
              <a:t>Low Cost</a:t>
            </a:r>
          </a:p>
        </p:txBody>
      </p:sp>
      <p:sp>
        <p:nvSpPr>
          <p:cNvPr id="294" name="TextBox 293">
            <a:extLst>
              <a:ext uri="{FF2B5EF4-FFF2-40B4-BE49-F238E27FC236}">
                <a16:creationId xmlns:a16="http://schemas.microsoft.com/office/drawing/2014/main" id="{58C7BC8D-9603-E2AA-EA97-B0BAF377F81B}"/>
              </a:ext>
            </a:extLst>
          </p:cNvPr>
          <p:cNvSpPr txBox="1"/>
          <p:nvPr userDrawn="1"/>
        </p:nvSpPr>
        <p:spPr>
          <a:xfrm>
            <a:off x="7507913" y="3381006"/>
            <a:ext cx="709821" cy="338554"/>
          </a:xfrm>
          <a:prstGeom prst="rect">
            <a:avLst/>
          </a:prstGeom>
          <a:noFill/>
        </p:spPr>
        <p:txBody>
          <a:bodyPr wrap="square" lIns="0" rIns="0">
            <a:spAutoFit/>
          </a:bodyPr>
          <a:lstStyle/>
          <a:p>
            <a:pPr algn="ctr"/>
            <a:r>
              <a:rPr lang="en-US" sz="800">
                <a:solidFill>
                  <a:schemeClr val="bg1"/>
                </a:solidFill>
              </a:rPr>
              <a:t>Macro recording</a:t>
            </a:r>
          </a:p>
        </p:txBody>
      </p:sp>
      <p:sp>
        <p:nvSpPr>
          <p:cNvPr id="295" name="TextBox 294">
            <a:extLst>
              <a:ext uri="{FF2B5EF4-FFF2-40B4-BE49-F238E27FC236}">
                <a16:creationId xmlns:a16="http://schemas.microsoft.com/office/drawing/2014/main" id="{AEA58289-061A-9F88-5B05-05CC623858C3}"/>
              </a:ext>
            </a:extLst>
          </p:cNvPr>
          <p:cNvSpPr txBox="1"/>
          <p:nvPr userDrawn="1"/>
        </p:nvSpPr>
        <p:spPr>
          <a:xfrm>
            <a:off x="8214642" y="3381006"/>
            <a:ext cx="709821" cy="338554"/>
          </a:xfrm>
          <a:prstGeom prst="rect">
            <a:avLst/>
          </a:prstGeom>
          <a:noFill/>
        </p:spPr>
        <p:txBody>
          <a:bodyPr wrap="square" lIns="0" rIns="0">
            <a:spAutoFit/>
          </a:bodyPr>
          <a:lstStyle/>
          <a:p>
            <a:pPr algn="ctr"/>
            <a:r>
              <a:rPr lang="en-US" sz="800">
                <a:solidFill>
                  <a:schemeClr val="bg1"/>
                </a:solidFill>
              </a:rPr>
              <a:t>Manage documents</a:t>
            </a:r>
          </a:p>
        </p:txBody>
      </p:sp>
      <p:sp>
        <p:nvSpPr>
          <p:cNvPr id="296" name="TextBox 295">
            <a:extLst>
              <a:ext uri="{FF2B5EF4-FFF2-40B4-BE49-F238E27FC236}">
                <a16:creationId xmlns:a16="http://schemas.microsoft.com/office/drawing/2014/main" id="{40846E98-0B7A-A2EC-2895-93821B4E99F4}"/>
              </a:ext>
            </a:extLst>
          </p:cNvPr>
          <p:cNvSpPr txBox="1"/>
          <p:nvPr userDrawn="1"/>
        </p:nvSpPr>
        <p:spPr>
          <a:xfrm>
            <a:off x="8921371" y="3381006"/>
            <a:ext cx="709821"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297" name="TextBox 296">
            <a:extLst>
              <a:ext uri="{FF2B5EF4-FFF2-40B4-BE49-F238E27FC236}">
                <a16:creationId xmlns:a16="http://schemas.microsoft.com/office/drawing/2014/main" id="{EA8D4CE7-7463-5DD3-96F4-287DA690D160}"/>
              </a:ext>
            </a:extLst>
          </p:cNvPr>
          <p:cNvSpPr txBox="1"/>
          <p:nvPr userDrawn="1"/>
        </p:nvSpPr>
        <p:spPr>
          <a:xfrm>
            <a:off x="9628100" y="3381006"/>
            <a:ext cx="709821" cy="215444"/>
          </a:xfrm>
          <a:prstGeom prst="rect">
            <a:avLst/>
          </a:prstGeom>
          <a:noFill/>
        </p:spPr>
        <p:txBody>
          <a:bodyPr wrap="square" lIns="0" rIns="0">
            <a:spAutoFit/>
          </a:bodyPr>
          <a:lstStyle/>
          <a:p>
            <a:pPr algn="ctr"/>
            <a:r>
              <a:rPr lang="en-US" sz="800">
                <a:solidFill>
                  <a:schemeClr val="bg1"/>
                </a:solidFill>
              </a:rPr>
              <a:t>Managing</a:t>
            </a:r>
          </a:p>
        </p:txBody>
      </p:sp>
      <p:sp>
        <p:nvSpPr>
          <p:cNvPr id="298" name="TextBox 297">
            <a:extLst>
              <a:ext uri="{FF2B5EF4-FFF2-40B4-BE49-F238E27FC236}">
                <a16:creationId xmlns:a16="http://schemas.microsoft.com/office/drawing/2014/main" id="{C3C7604A-4BBF-A213-2AE8-0978DB0BCB30}"/>
              </a:ext>
            </a:extLst>
          </p:cNvPr>
          <p:cNvSpPr txBox="1"/>
          <p:nvPr userDrawn="1"/>
        </p:nvSpPr>
        <p:spPr>
          <a:xfrm>
            <a:off x="10334829" y="3381006"/>
            <a:ext cx="709821" cy="215444"/>
          </a:xfrm>
          <a:prstGeom prst="rect">
            <a:avLst/>
          </a:prstGeom>
          <a:noFill/>
        </p:spPr>
        <p:txBody>
          <a:bodyPr wrap="square" lIns="0" rIns="0">
            <a:spAutoFit/>
          </a:bodyPr>
          <a:lstStyle/>
          <a:p>
            <a:pPr algn="ctr"/>
            <a:r>
              <a:rPr lang="en-US" sz="800">
                <a:solidFill>
                  <a:schemeClr val="bg1"/>
                </a:solidFill>
              </a:rPr>
              <a:t>Map alt 2</a:t>
            </a:r>
          </a:p>
        </p:txBody>
      </p:sp>
      <p:sp>
        <p:nvSpPr>
          <p:cNvPr id="299" name="TextBox 298">
            <a:extLst>
              <a:ext uri="{FF2B5EF4-FFF2-40B4-BE49-F238E27FC236}">
                <a16:creationId xmlns:a16="http://schemas.microsoft.com/office/drawing/2014/main" id="{F847882F-7CC4-A60F-65F8-D983F6699DD2}"/>
              </a:ext>
            </a:extLst>
          </p:cNvPr>
          <p:cNvSpPr txBox="1"/>
          <p:nvPr userDrawn="1"/>
        </p:nvSpPr>
        <p:spPr>
          <a:xfrm>
            <a:off x="11041556" y="3381006"/>
            <a:ext cx="709821" cy="215444"/>
          </a:xfrm>
          <a:prstGeom prst="rect">
            <a:avLst/>
          </a:prstGeom>
          <a:noFill/>
        </p:spPr>
        <p:txBody>
          <a:bodyPr wrap="square" lIns="0" rIns="0">
            <a:spAutoFit/>
          </a:bodyPr>
          <a:lstStyle/>
          <a:p>
            <a:pPr algn="ctr"/>
            <a:r>
              <a:rPr lang="en-US" sz="800">
                <a:solidFill>
                  <a:schemeClr val="bg1"/>
                </a:solidFill>
              </a:rPr>
              <a:t>Visibility on</a:t>
            </a:r>
          </a:p>
        </p:txBody>
      </p:sp>
      <p:sp>
        <p:nvSpPr>
          <p:cNvPr id="300" name="TextBox 299">
            <a:extLst>
              <a:ext uri="{FF2B5EF4-FFF2-40B4-BE49-F238E27FC236}">
                <a16:creationId xmlns:a16="http://schemas.microsoft.com/office/drawing/2014/main" id="{4FED2632-4549-9F61-7511-4FA0A82C8C13}"/>
              </a:ext>
            </a:extLst>
          </p:cNvPr>
          <p:cNvSpPr txBox="1"/>
          <p:nvPr userDrawn="1"/>
        </p:nvSpPr>
        <p:spPr>
          <a:xfrm>
            <a:off x="440623" y="4214791"/>
            <a:ext cx="709821" cy="215444"/>
          </a:xfrm>
          <a:prstGeom prst="rect">
            <a:avLst/>
          </a:prstGeom>
          <a:noFill/>
        </p:spPr>
        <p:txBody>
          <a:bodyPr wrap="square" lIns="0" rIns="0">
            <a:spAutoFit/>
          </a:bodyPr>
          <a:lstStyle/>
          <a:p>
            <a:pPr algn="ctr"/>
            <a:r>
              <a:rPr lang="en-US" sz="800">
                <a:solidFill>
                  <a:schemeClr val="bg1"/>
                </a:solidFill>
              </a:rPr>
              <a:t>Map alt</a:t>
            </a:r>
          </a:p>
        </p:txBody>
      </p:sp>
      <p:sp>
        <p:nvSpPr>
          <p:cNvPr id="301" name="TextBox 300">
            <a:extLst>
              <a:ext uri="{FF2B5EF4-FFF2-40B4-BE49-F238E27FC236}">
                <a16:creationId xmlns:a16="http://schemas.microsoft.com/office/drawing/2014/main" id="{190FE4A3-72D2-9E6A-17D5-E472BF08BEFD}"/>
              </a:ext>
            </a:extLst>
          </p:cNvPr>
          <p:cNvSpPr txBox="1"/>
          <p:nvPr userDrawn="1"/>
        </p:nvSpPr>
        <p:spPr>
          <a:xfrm>
            <a:off x="1147352" y="4214791"/>
            <a:ext cx="709821" cy="215444"/>
          </a:xfrm>
          <a:prstGeom prst="rect">
            <a:avLst/>
          </a:prstGeom>
          <a:noFill/>
        </p:spPr>
        <p:txBody>
          <a:bodyPr wrap="square" lIns="0" rIns="0">
            <a:spAutoFit/>
          </a:bodyPr>
          <a:lstStyle/>
          <a:p>
            <a:pPr algn="ctr"/>
            <a:r>
              <a:rPr lang="en-US" sz="800">
                <a:solidFill>
                  <a:schemeClr val="bg1"/>
                </a:solidFill>
              </a:rPr>
              <a:t>Map</a:t>
            </a:r>
          </a:p>
        </p:txBody>
      </p:sp>
      <p:sp>
        <p:nvSpPr>
          <p:cNvPr id="302" name="TextBox 301">
            <a:extLst>
              <a:ext uri="{FF2B5EF4-FFF2-40B4-BE49-F238E27FC236}">
                <a16:creationId xmlns:a16="http://schemas.microsoft.com/office/drawing/2014/main" id="{86E041A5-4BBC-5E73-AA85-08AA04BA1924}"/>
              </a:ext>
            </a:extLst>
          </p:cNvPr>
          <p:cNvSpPr txBox="1"/>
          <p:nvPr userDrawn="1"/>
        </p:nvSpPr>
        <p:spPr>
          <a:xfrm>
            <a:off x="1854081" y="4214791"/>
            <a:ext cx="709821" cy="215444"/>
          </a:xfrm>
          <a:prstGeom prst="rect">
            <a:avLst/>
          </a:prstGeom>
          <a:noFill/>
        </p:spPr>
        <p:txBody>
          <a:bodyPr wrap="square" lIns="0" rIns="0">
            <a:spAutoFit/>
          </a:bodyPr>
          <a:lstStyle/>
          <a:p>
            <a:pPr algn="ctr"/>
            <a:r>
              <a:rPr lang="en-US" sz="800">
                <a:solidFill>
                  <a:schemeClr val="bg1"/>
                </a:solidFill>
              </a:rPr>
              <a:t>Media</a:t>
            </a:r>
          </a:p>
        </p:txBody>
      </p:sp>
      <p:sp>
        <p:nvSpPr>
          <p:cNvPr id="303" name="TextBox 302">
            <a:extLst>
              <a:ext uri="{FF2B5EF4-FFF2-40B4-BE49-F238E27FC236}">
                <a16:creationId xmlns:a16="http://schemas.microsoft.com/office/drawing/2014/main" id="{77C3B9BA-B845-903C-0D8F-533AB6A639C2}"/>
              </a:ext>
            </a:extLst>
          </p:cNvPr>
          <p:cNvSpPr txBox="1"/>
          <p:nvPr userDrawn="1"/>
        </p:nvSpPr>
        <p:spPr>
          <a:xfrm>
            <a:off x="2560810" y="4214791"/>
            <a:ext cx="709821" cy="215444"/>
          </a:xfrm>
          <a:prstGeom prst="rect">
            <a:avLst/>
          </a:prstGeom>
          <a:noFill/>
        </p:spPr>
        <p:txBody>
          <a:bodyPr wrap="square" lIns="0" rIns="0">
            <a:spAutoFit/>
          </a:bodyPr>
          <a:lstStyle/>
          <a:p>
            <a:pPr algn="ctr"/>
            <a:r>
              <a:rPr lang="en-US" sz="800">
                <a:solidFill>
                  <a:schemeClr val="bg1"/>
                </a:solidFill>
              </a:rPr>
              <a:t>Pivot</a:t>
            </a:r>
          </a:p>
        </p:txBody>
      </p:sp>
      <p:sp>
        <p:nvSpPr>
          <p:cNvPr id="304" name="TextBox 303">
            <a:extLst>
              <a:ext uri="{FF2B5EF4-FFF2-40B4-BE49-F238E27FC236}">
                <a16:creationId xmlns:a16="http://schemas.microsoft.com/office/drawing/2014/main" id="{6F840A39-026C-C7E2-70C8-565A2B5DE0B6}"/>
              </a:ext>
            </a:extLst>
          </p:cNvPr>
          <p:cNvSpPr txBox="1"/>
          <p:nvPr userDrawn="1"/>
        </p:nvSpPr>
        <p:spPr>
          <a:xfrm>
            <a:off x="3267539" y="4214791"/>
            <a:ext cx="709821" cy="215444"/>
          </a:xfrm>
          <a:prstGeom prst="rect">
            <a:avLst/>
          </a:prstGeom>
          <a:noFill/>
        </p:spPr>
        <p:txBody>
          <a:bodyPr wrap="square" lIns="0" rIns="0">
            <a:spAutoFit/>
          </a:bodyPr>
          <a:lstStyle/>
          <a:p>
            <a:pPr algn="ctr"/>
            <a:r>
              <a:rPr lang="en-US" sz="800">
                <a:solidFill>
                  <a:schemeClr val="bg1"/>
                </a:solidFill>
              </a:rPr>
              <a:t>Plugin</a:t>
            </a:r>
          </a:p>
        </p:txBody>
      </p:sp>
      <p:sp>
        <p:nvSpPr>
          <p:cNvPr id="305" name="TextBox 304">
            <a:extLst>
              <a:ext uri="{FF2B5EF4-FFF2-40B4-BE49-F238E27FC236}">
                <a16:creationId xmlns:a16="http://schemas.microsoft.com/office/drawing/2014/main" id="{83EE46A2-CEAB-4B50-BB39-DDFFF27A9F33}"/>
              </a:ext>
            </a:extLst>
          </p:cNvPr>
          <p:cNvSpPr txBox="1"/>
          <p:nvPr userDrawn="1"/>
        </p:nvSpPr>
        <p:spPr>
          <a:xfrm>
            <a:off x="3942404" y="4214791"/>
            <a:ext cx="773549"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306" name="TextBox 305">
            <a:extLst>
              <a:ext uri="{FF2B5EF4-FFF2-40B4-BE49-F238E27FC236}">
                <a16:creationId xmlns:a16="http://schemas.microsoft.com/office/drawing/2014/main" id="{70F81E11-7B35-E4DC-F20B-56E70E8EA873}"/>
              </a:ext>
            </a:extLst>
          </p:cNvPr>
          <p:cNvSpPr txBox="1"/>
          <p:nvPr userDrawn="1"/>
        </p:nvSpPr>
        <p:spPr>
          <a:xfrm>
            <a:off x="4680997" y="4214791"/>
            <a:ext cx="709821"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307" name="TextBox 306">
            <a:extLst>
              <a:ext uri="{FF2B5EF4-FFF2-40B4-BE49-F238E27FC236}">
                <a16:creationId xmlns:a16="http://schemas.microsoft.com/office/drawing/2014/main" id="{6C714EA3-437D-09AE-1C2C-15E140EAECA3}"/>
              </a:ext>
            </a:extLst>
          </p:cNvPr>
          <p:cNvSpPr txBox="1"/>
          <p:nvPr userDrawn="1"/>
        </p:nvSpPr>
        <p:spPr>
          <a:xfrm>
            <a:off x="5387726" y="4214791"/>
            <a:ext cx="709821" cy="215444"/>
          </a:xfrm>
          <a:prstGeom prst="rect">
            <a:avLst/>
          </a:prstGeom>
          <a:noFill/>
        </p:spPr>
        <p:txBody>
          <a:bodyPr wrap="square" lIns="0" rIns="0">
            <a:sp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8D98A44E-FCCD-36B5-0672-64428A019C4A}"/>
              </a:ext>
            </a:extLst>
          </p:cNvPr>
          <p:cNvSpPr txBox="1"/>
          <p:nvPr userDrawn="1"/>
        </p:nvSpPr>
        <p:spPr>
          <a:xfrm>
            <a:off x="6094455" y="4214791"/>
            <a:ext cx="709821" cy="338554"/>
          </a:xfrm>
          <a:prstGeom prst="rect">
            <a:avLst/>
          </a:prstGeom>
          <a:noFill/>
        </p:spPr>
        <p:txBody>
          <a:bodyPr wrap="square" lIns="0" rIns="0">
            <a:spAutoFit/>
          </a:bodyPr>
          <a:lstStyle/>
          <a:p>
            <a:pPr algn="ctr"/>
            <a:r>
              <a:rPr lang="en-US" sz="800">
                <a:solidFill>
                  <a:schemeClr val="bg1"/>
                </a:solidFill>
              </a:rPr>
              <a:t>Promoter bullhorn</a:t>
            </a:r>
          </a:p>
        </p:txBody>
      </p:sp>
      <p:sp>
        <p:nvSpPr>
          <p:cNvPr id="309" name="TextBox 308">
            <a:extLst>
              <a:ext uri="{FF2B5EF4-FFF2-40B4-BE49-F238E27FC236}">
                <a16:creationId xmlns:a16="http://schemas.microsoft.com/office/drawing/2014/main" id="{8C785F62-F1A5-CD99-47D7-27A6C0439001}"/>
              </a:ext>
            </a:extLst>
          </p:cNvPr>
          <p:cNvSpPr txBox="1"/>
          <p:nvPr userDrawn="1"/>
        </p:nvSpPr>
        <p:spPr>
          <a:xfrm>
            <a:off x="6801184" y="4214791"/>
            <a:ext cx="709821"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310" name="TextBox 309">
            <a:extLst>
              <a:ext uri="{FF2B5EF4-FFF2-40B4-BE49-F238E27FC236}">
                <a16:creationId xmlns:a16="http://schemas.microsoft.com/office/drawing/2014/main" id="{57E3DE3F-6A52-EE69-F4D6-4CFE59E76D66}"/>
              </a:ext>
            </a:extLst>
          </p:cNvPr>
          <p:cNvSpPr txBox="1"/>
          <p:nvPr userDrawn="1"/>
        </p:nvSpPr>
        <p:spPr>
          <a:xfrm>
            <a:off x="7507913" y="4214791"/>
            <a:ext cx="709821" cy="338554"/>
          </a:xfrm>
          <a:prstGeom prst="rect">
            <a:avLst/>
          </a:prstGeom>
          <a:noFill/>
        </p:spPr>
        <p:txBody>
          <a:bodyPr wrap="square" lIns="0" rIns="0">
            <a:spAutoFit/>
          </a:bodyPr>
          <a:lstStyle/>
          <a:p>
            <a:pPr algn="ctr"/>
            <a:r>
              <a:rPr lang="en-US" sz="800">
                <a:solidFill>
                  <a:schemeClr val="bg1"/>
                </a:solidFill>
              </a:rPr>
              <a:t>Proof of concept</a:t>
            </a:r>
          </a:p>
        </p:txBody>
      </p:sp>
      <p:sp>
        <p:nvSpPr>
          <p:cNvPr id="311" name="TextBox 310">
            <a:extLst>
              <a:ext uri="{FF2B5EF4-FFF2-40B4-BE49-F238E27FC236}">
                <a16:creationId xmlns:a16="http://schemas.microsoft.com/office/drawing/2014/main" id="{94059AF5-371E-F99C-D407-3E4A1402BF2F}"/>
              </a:ext>
            </a:extLst>
          </p:cNvPr>
          <p:cNvSpPr txBox="1"/>
          <p:nvPr userDrawn="1"/>
        </p:nvSpPr>
        <p:spPr>
          <a:xfrm>
            <a:off x="8214642" y="4214791"/>
            <a:ext cx="709821" cy="215444"/>
          </a:xfrm>
          <a:prstGeom prst="rect">
            <a:avLst/>
          </a:prstGeom>
          <a:noFill/>
        </p:spPr>
        <p:txBody>
          <a:bodyPr wrap="square" lIns="0" rIns="0">
            <a:spAutoFit/>
          </a:bodyPr>
          <a:lstStyle/>
          <a:p>
            <a:pPr algn="ctr"/>
            <a:r>
              <a:rPr lang="en-US" sz="800">
                <a:solidFill>
                  <a:schemeClr val="bg1"/>
                </a:solidFill>
              </a:rPr>
              <a:t>Public sector</a:t>
            </a:r>
          </a:p>
        </p:txBody>
      </p:sp>
      <p:sp>
        <p:nvSpPr>
          <p:cNvPr id="312" name="TextBox 311">
            <a:extLst>
              <a:ext uri="{FF2B5EF4-FFF2-40B4-BE49-F238E27FC236}">
                <a16:creationId xmlns:a16="http://schemas.microsoft.com/office/drawing/2014/main" id="{6D199F0C-59CE-5A4C-1776-51C1C6A67AF9}"/>
              </a:ext>
            </a:extLst>
          </p:cNvPr>
          <p:cNvSpPr txBox="1"/>
          <p:nvPr userDrawn="1"/>
        </p:nvSpPr>
        <p:spPr>
          <a:xfrm>
            <a:off x="8921371" y="4214791"/>
            <a:ext cx="709821" cy="215444"/>
          </a:xfrm>
          <a:prstGeom prst="rect">
            <a:avLst/>
          </a:prstGeom>
          <a:noFill/>
        </p:spPr>
        <p:txBody>
          <a:bodyPr wrap="square" lIns="0" rIns="0">
            <a:spAutoFit/>
          </a:bodyPr>
          <a:lstStyle/>
          <a:p>
            <a:pPr algn="ctr"/>
            <a:r>
              <a:rPr lang="en-US" sz="800">
                <a:solidFill>
                  <a:schemeClr val="bg1"/>
                </a:solidFill>
              </a:rPr>
              <a:t>QA</a:t>
            </a:r>
          </a:p>
        </p:txBody>
      </p:sp>
      <p:sp>
        <p:nvSpPr>
          <p:cNvPr id="313" name="TextBox 312">
            <a:extLst>
              <a:ext uri="{FF2B5EF4-FFF2-40B4-BE49-F238E27FC236}">
                <a16:creationId xmlns:a16="http://schemas.microsoft.com/office/drawing/2014/main" id="{54AA07FE-9C32-2B69-B995-C4EE5DDBCE15}"/>
              </a:ext>
            </a:extLst>
          </p:cNvPr>
          <p:cNvSpPr txBox="1"/>
          <p:nvPr userDrawn="1"/>
        </p:nvSpPr>
        <p:spPr>
          <a:xfrm>
            <a:off x="9628100" y="4214791"/>
            <a:ext cx="709821" cy="338554"/>
          </a:xfrm>
          <a:prstGeom prst="rect">
            <a:avLst/>
          </a:prstGeom>
          <a:noFill/>
        </p:spPr>
        <p:txBody>
          <a:bodyPr wrap="square" lIns="0" rIns="0">
            <a:spAutoFit/>
          </a:bodyPr>
          <a:lstStyle/>
          <a:p>
            <a:pPr algn="ctr"/>
            <a:r>
              <a:rPr lang="en-US" sz="800">
                <a:solidFill>
                  <a:schemeClr val="bg1"/>
                </a:solidFill>
              </a:rPr>
              <a:t>Question answer</a:t>
            </a:r>
          </a:p>
        </p:txBody>
      </p:sp>
      <p:sp>
        <p:nvSpPr>
          <p:cNvPr id="314" name="TextBox 313">
            <a:extLst>
              <a:ext uri="{FF2B5EF4-FFF2-40B4-BE49-F238E27FC236}">
                <a16:creationId xmlns:a16="http://schemas.microsoft.com/office/drawing/2014/main" id="{FD58717C-EAC4-4A74-B258-C05025E8F9EC}"/>
              </a:ext>
            </a:extLst>
          </p:cNvPr>
          <p:cNvSpPr txBox="1"/>
          <p:nvPr userDrawn="1"/>
        </p:nvSpPr>
        <p:spPr>
          <a:xfrm>
            <a:off x="10334829" y="4214791"/>
            <a:ext cx="709821"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315" name="TextBox 314">
            <a:extLst>
              <a:ext uri="{FF2B5EF4-FFF2-40B4-BE49-F238E27FC236}">
                <a16:creationId xmlns:a16="http://schemas.microsoft.com/office/drawing/2014/main" id="{754FDF0A-3DCF-765B-E27E-C6CAF9C9A1AD}"/>
              </a:ext>
            </a:extLst>
          </p:cNvPr>
          <p:cNvSpPr txBox="1"/>
          <p:nvPr userDrawn="1"/>
        </p:nvSpPr>
        <p:spPr>
          <a:xfrm>
            <a:off x="11041556" y="4214791"/>
            <a:ext cx="709821" cy="215444"/>
          </a:xfrm>
          <a:prstGeom prst="rect">
            <a:avLst/>
          </a:prstGeom>
          <a:noFill/>
        </p:spPr>
        <p:txBody>
          <a:bodyPr wrap="square" lIns="0" rIns="0">
            <a:spAutoFit/>
          </a:bodyPr>
          <a:lstStyle/>
          <a:p>
            <a:pPr algn="ctr"/>
            <a:r>
              <a:rPr lang="en-US" sz="800">
                <a:solidFill>
                  <a:schemeClr val="bg1"/>
                </a:solidFill>
              </a:rPr>
              <a:t>Visibility off</a:t>
            </a:r>
          </a:p>
        </p:txBody>
      </p:sp>
      <p:sp>
        <p:nvSpPr>
          <p:cNvPr id="316" name="TextBox 315">
            <a:extLst>
              <a:ext uri="{FF2B5EF4-FFF2-40B4-BE49-F238E27FC236}">
                <a16:creationId xmlns:a16="http://schemas.microsoft.com/office/drawing/2014/main" id="{1227DD33-1A12-478F-C022-D893691F1CE5}"/>
              </a:ext>
            </a:extLst>
          </p:cNvPr>
          <p:cNvSpPr txBox="1"/>
          <p:nvPr userDrawn="1"/>
        </p:nvSpPr>
        <p:spPr>
          <a:xfrm>
            <a:off x="440623" y="5040026"/>
            <a:ext cx="709821" cy="338554"/>
          </a:xfrm>
          <a:prstGeom prst="rect">
            <a:avLst/>
          </a:prstGeom>
          <a:noFill/>
        </p:spPr>
        <p:txBody>
          <a:bodyPr wrap="square" lIns="0" rIns="0">
            <a:spAutoFit/>
          </a:bodyPr>
          <a:lstStyle/>
          <a:p>
            <a:pPr algn="ctr"/>
            <a:r>
              <a:rPr lang="en-US" sz="800">
                <a:solidFill>
                  <a:schemeClr val="bg1"/>
                </a:solidFill>
              </a:rPr>
              <a:t>Robot unattended</a:t>
            </a:r>
          </a:p>
        </p:txBody>
      </p:sp>
      <p:sp>
        <p:nvSpPr>
          <p:cNvPr id="317" name="TextBox 316">
            <a:extLst>
              <a:ext uri="{FF2B5EF4-FFF2-40B4-BE49-F238E27FC236}">
                <a16:creationId xmlns:a16="http://schemas.microsoft.com/office/drawing/2014/main" id="{C00D4795-A69D-95B1-B0F4-AA13DEACAA20}"/>
              </a:ext>
            </a:extLst>
          </p:cNvPr>
          <p:cNvSpPr txBox="1"/>
          <p:nvPr userDrawn="1"/>
        </p:nvSpPr>
        <p:spPr>
          <a:xfrm>
            <a:off x="1147352" y="5040026"/>
            <a:ext cx="709821"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318" name="TextBox 317">
            <a:extLst>
              <a:ext uri="{FF2B5EF4-FFF2-40B4-BE49-F238E27FC236}">
                <a16:creationId xmlns:a16="http://schemas.microsoft.com/office/drawing/2014/main" id="{AD63805C-E895-4D6B-C5C8-14C4DD682162}"/>
              </a:ext>
            </a:extLst>
          </p:cNvPr>
          <p:cNvSpPr txBox="1"/>
          <p:nvPr userDrawn="1"/>
        </p:nvSpPr>
        <p:spPr>
          <a:xfrm>
            <a:off x="1854081"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319" name="TextBox 318">
            <a:extLst>
              <a:ext uri="{FF2B5EF4-FFF2-40B4-BE49-F238E27FC236}">
                <a16:creationId xmlns:a16="http://schemas.microsoft.com/office/drawing/2014/main" id="{2E9716B7-16AA-E399-4903-AB360670E80C}"/>
              </a:ext>
            </a:extLst>
          </p:cNvPr>
          <p:cNvSpPr txBox="1"/>
          <p:nvPr userDrawn="1"/>
        </p:nvSpPr>
        <p:spPr>
          <a:xfrm>
            <a:off x="2560810"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320" name="TextBox 319">
            <a:extLst>
              <a:ext uri="{FF2B5EF4-FFF2-40B4-BE49-F238E27FC236}">
                <a16:creationId xmlns:a16="http://schemas.microsoft.com/office/drawing/2014/main" id="{BE5A7271-7D94-5EAC-5F47-98C5BEC161B0}"/>
              </a:ext>
            </a:extLst>
          </p:cNvPr>
          <p:cNvSpPr txBox="1"/>
          <p:nvPr userDrawn="1"/>
        </p:nvSpPr>
        <p:spPr>
          <a:xfrm>
            <a:off x="3202071" y="5040026"/>
            <a:ext cx="840757"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321" name="TextBox 320">
            <a:extLst>
              <a:ext uri="{FF2B5EF4-FFF2-40B4-BE49-F238E27FC236}">
                <a16:creationId xmlns:a16="http://schemas.microsoft.com/office/drawing/2014/main" id="{7A0A85BF-3C5E-B4E7-A5B3-9E2ED1A77EB4}"/>
              </a:ext>
            </a:extLst>
          </p:cNvPr>
          <p:cNvSpPr txBox="1"/>
          <p:nvPr userDrawn="1"/>
        </p:nvSpPr>
        <p:spPr>
          <a:xfrm>
            <a:off x="3974268"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322" name="TextBox 321">
            <a:extLst>
              <a:ext uri="{FF2B5EF4-FFF2-40B4-BE49-F238E27FC236}">
                <a16:creationId xmlns:a16="http://schemas.microsoft.com/office/drawing/2014/main" id="{AEEB8AE1-BAA8-3167-00D6-1FE3A3AD4EAA}"/>
              </a:ext>
            </a:extLst>
          </p:cNvPr>
          <p:cNvSpPr txBox="1"/>
          <p:nvPr userDrawn="1"/>
        </p:nvSpPr>
        <p:spPr>
          <a:xfrm>
            <a:off x="4680997" y="5040026"/>
            <a:ext cx="709821"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323" name="TextBox 322">
            <a:extLst>
              <a:ext uri="{FF2B5EF4-FFF2-40B4-BE49-F238E27FC236}">
                <a16:creationId xmlns:a16="http://schemas.microsoft.com/office/drawing/2014/main" id="{F273C299-6338-4236-9368-08F49A35A795}"/>
              </a:ext>
            </a:extLst>
          </p:cNvPr>
          <p:cNvSpPr txBox="1"/>
          <p:nvPr userDrawn="1"/>
        </p:nvSpPr>
        <p:spPr>
          <a:xfrm>
            <a:off x="5387726"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324" name="TextBox 323">
            <a:extLst>
              <a:ext uri="{FF2B5EF4-FFF2-40B4-BE49-F238E27FC236}">
                <a16:creationId xmlns:a16="http://schemas.microsoft.com/office/drawing/2014/main" id="{5FC55755-8073-B1FC-8A15-5109511CFADF}"/>
              </a:ext>
            </a:extLst>
          </p:cNvPr>
          <p:cNvSpPr txBox="1"/>
          <p:nvPr userDrawn="1"/>
        </p:nvSpPr>
        <p:spPr>
          <a:xfrm>
            <a:off x="6094455" y="5040026"/>
            <a:ext cx="709821" cy="215444"/>
          </a:xfrm>
          <a:prstGeom prst="rect">
            <a:avLst/>
          </a:prstGeom>
          <a:noFill/>
        </p:spPr>
        <p:txBody>
          <a:bodyPr wrap="square" lIns="0" rIns="0">
            <a:spAutoFit/>
          </a:bodyPr>
          <a:lstStyle/>
          <a:p>
            <a:pPr algn="ctr"/>
            <a:r>
              <a:rPr lang="en-US" sz="800">
                <a:solidFill>
                  <a:schemeClr val="bg1"/>
                </a:solidFill>
              </a:rPr>
              <a:t>Satellite</a:t>
            </a:r>
          </a:p>
        </p:txBody>
      </p:sp>
      <p:sp>
        <p:nvSpPr>
          <p:cNvPr id="325" name="TextBox 324">
            <a:extLst>
              <a:ext uri="{FF2B5EF4-FFF2-40B4-BE49-F238E27FC236}">
                <a16:creationId xmlns:a16="http://schemas.microsoft.com/office/drawing/2014/main" id="{41D99090-3CDB-4B35-22B7-EA66F1AE7BBE}"/>
              </a:ext>
            </a:extLst>
          </p:cNvPr>
          <p:cNvSpPr txBox="1"/>
          <p:nvPr userDrawn="1"/>
        </p:nvSpPr>
        <p:spPr>
          <a:xfrm>
            <a:off x="6801184"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326" name="TextBox 325">
            <a:extLst>
              <a:ext uri="{FF2B5EF4-FFF2-40B4-BE49-F238E27FC236}">
                <a16:creationId xmlns:a16="http://schemas.microsoft.com/office/drawing/2014/main" id="{9AC34118-6053-F020-2FBD-5654195ECB9E}"/>
              </a:ext>
            </a:extLst>
          </p:cNvPr>
          <p:cNvSpPr txBox="1"/>
          <p:nvPr userDrawn="1"/>
        </p:nvSpPr>
        <p:spPr>
          <a:xfrm>
            <a:off x="7507913"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327" name="TextBox 326">
            <a:extLst>
              <a:ext uri="{FF2B5EF4-FFF2-40B4-BE49-F238E27FC236}">
                <a16:creationId xmlns:a16="http://schemas.microsoft.com/office/drawing/2014/main" id="{5F3F9254-AD85-E65B-0833-A7018CE4ED14}"/>
              </a:ext>
            </a:extLst>
          </p:cNvPr>
          <p:cNvSpPr txBox="1"/>
          <p:nvPr userDrawn="1"/>
        </p:nvSpPr>
        <p:spPr>
          <a:xfrm>
            <a:off x="8214642" y="5040026"/>
            <a:ext cx="709821" cy="215444"/>
          </a:xfrm>
          <a:prstGeom prst="rect">
            <a:avLst/>
          </a:prstGeom>
          <a:noFill/>
        </p:spPr>
        <p:txBody>
          <a:bodyPr wrap="square" lIns="0" rIns="0">
            <a:spAutoFit/>
          </a:bodyPr>
          <a:lstStyle/>
          <a:p>
            <a:pPr algn="ctr"/>
            <a:r>
              <a:rPr lang="en-US" sz="800">
                <a:solidFill>
                  <a:schemeClr val="bg1"/>
                </a:solidFill>
              </a:rPr>
              <a:t>Search</a:t>
            </a:r>
          </a:p>
        </p:txBody>
      </p:sp>
      <p:sp>
        <p:nvSpPr>
          <p:cNvPr id="328" name="TextBox 327">
            <a:extLst>
              <a:ext uri="{FF2B5EF4-FFF2-40B4-BE49-F238E27FC236}">
                <a16:creationId xmlns:a16="http://schemas.microsoft.com/office/drawing/2014/main" id="{9FFCF901-1546-5BC5-B03D-EE5BA5412649}"/>
              </a:ext>
            </a:extLst>
          </p:cNvPr>
          <p:cNvSpPr txBox="1"/>
          <p:nvPr userDrawn="1"/>
        </p:nvSpPr>
        <p:spPr>
          <a:xfrm>
            <a:off x="8921371" y="5040026"/>
            <a:ext cx="709821" cy="215444"/>
          </a:xfrm>
          <a:prstGeom prst="rect">
            <a:avLst/>
          </a:prstGeom>
          <a:noFill/>
        </p:spPr>
        <p:txBody>
          <a:bodyPr wrap="square" lIns="0" rIns="0">
            <a:spAutoFit/>
          </a:bodyPr>
          <a:lstStyle/>
          <a:p>
            <a:pPr algn="ctr"/>
            <a:r>
              <a:rPr lang="en-US" sz="800">
                <a:solidFill>
                  <a:schemeClr val="bg1"/>
                </a:solidFill>
              </a:rPr>
              <a:t>Student</a:t>
            </a:r>
          </a:p>
        </p:txBody>
      </p:sp>
      <p:sp>
        <p:nvSpPr>
          <p:cNvPr id="329" name="TextBox 328">
            <a:extLst>
              <a:ext uri="{FF2B5EF4-FFF2-40B4-BE49-F238E27FC236}">
                <a16:creationId xmlns:a16="http://schemas.microsoft.com/office/drawing/2014/main" id="{4CD9047E-2606-81A3-ECAA-374C07378EDA}"/>
              </a:ext>
            </a:extLst>
          </p:cNvPr>
          <p:cNvSpPr txBox="1"/>
          <p:nvPr userDrawn="1"/>
        </p:nvSpPr>
        <p:spPr>
          <a:xfrm>
            <a:off x="9628100" y="5040026"/>
            <a:ext cx="709821" cy="215444"/>
          </a:xfrm>
          <a:prstGeom prst="rect">
            <a:avLst/>
          </a:prstGeom>
          <a:noFill/>
        </p:spPr>
        <p:txBody>
          <a:bodyPr wrap="square" lIns="0" rIns="0">
            <a:spAutoFit/>
          </a:bodyPr>
          <a:lstStyle/>
          <a:p>
            <a:pPr algn="ctr"/>
            <a:r>
              <a:rPr lang="en-US" sz="800">
                <a:solidFill>
                  <a:schemeClr val="bg1"/>
                </a:solidFill>
              </a:rPr>
              <a:t>Studio</a:t>
            </a:r>
          </a:p>
        </p:txBody>
      </p:sp>
      <p:sp>
        <p:nvSpPr>
          <p:cNvPr id="330" name="TextBox 329">
            <a:extLst>
              <a:ext uri="{FF2B5EF4-FFF2-40B4-BE49-F238E27FC236}">
                <a16:creationId xmlns:a16="http://schemas.microsoft.com/office/drawing/2014/main" id="{0F34C896-1587-D28C-B024-A1D8C56D45AF}"/>
              </a:ext>
            </a:extLst>
          </p:cNvPr>
          <p:cNvSpPr txBox="1"/>
          <p:nvPr userDrawn="1"/>
        </p:nvSpPr>
        <p:spPr>
          <a:xfrm>
            <a:off x="10334829" y="5040026"/>
            <a:ext cx="709821" cy="215444"/>
          </a:xfrm>
          <a:prstGeom prst="rect">
            <a:avLst/>
          </a:prstGeom>
          <a:noFill/>
        </p:spPr>
        <p:txBody>
          <a:bodyPr wrap="square" lIns="0" rIns="0">
            <a:spAutoFit/>
          </a:bodyPr>
          <a:lstStyle/>
          <a:p>
            <a:pPr algn="ctr"/>
            <a:r>
              <a:rPr lang="en-US" sz="800">
                <a:solidFill>
                  <a:schemeClr val="bg1"/>
                </a:solidFill>
              </a:rPr>
              <a:t>Success</a:t>
            </a:r>
          </a:p>
        </p:txBody>
      </p:sp>
      <p:sp>
        <p:nvSpPr>
          <p:cNvPr id="331" name="TextBox 330">
            <a:extLst>
              <a:ext uri="{FF2B5EF4-FFF2-40B4-BE49-F238E27FC236}">
                <a16:creationId xmlns:a16="http://schemas.microsoft.com/office/drawing/2014/main" id="{7935D88D-0B35-FFF3-E7F4-0DCFF6A03AE4}"/>
              </a:ext>
            </a:extLst>
          </p:cNvPr>
          <p:cNvSpPr txBox="1"/>
          <p:nvPr userDrawn="1"/>
        </p:nvSpPr>
        <p:spPr>
          <a:xfrm>
            <a:off x="11041556" y="5040026"/>
            <a:ext cx="709821" cy="215444"/>
          </a:xfrm>
          <a:prstGeom prst="rect">
            <a:avLst/>
          </a:prstGeom>
          <a:noFill/>
        </p:spPr>
        <p:txBody>
          <a:bodyPr wrap="square" lIns="0" rIns="0">
            <a:spAutoFit/>
          </a:bodyPr>
          <a:lstStyle/>
          <a:p>
            <a:pPr algn="ctr"/>
            <a:r>
              <a:rPr lang="en-US" sz="800">
                <a:solidFill>
                  <a:schemeClr val="bg1"/>
                </a:solidFill>
              </a:rPr>
              <a:t>Vendor</a:t>
            </a:r>
          </a:p>
        </p:txBody>
      </p:sp>
      <p:sp>
        <p:nvSpPr>
          <p:cNvPr id="332" name="TextBox 331">
            <a:extLst>
              <a:ext uri="{FF2B5EF4-FFF2-40B4-BE49-F238E27FC236}">
                <a16:creationId xmlns:a16="http://schemas.microsoft.com/office/drawing/2014/main" id="{3808FAA3-5733-25E5-8873-FAC44CECB338}"/>
              </a:ext>
            </a:extLst>
          </p:cNvPr>
          <p:cNvSpPr txBox="1"/>
          <p:nvPr userDrawn="1"/>
        </p:nvSpPr>
        <p:spPr>
          <a:xfrm>
            <a:off x="440623" y="5834517"/>
            <a:ext cx="709821" cy="215444"/>
          </a:xfrm>
          <a:prstGeom prst="rect">
            <a:avLst/>
          </a:prstGeom>
          <a:noFill/>
        </p:spPr>
        <p:txBody>
          <a:bodyPr wrap="square" lIns="0" rIns="0">
            <a:spAutoFit/>
          </a:bodyPr>
          <a:lstStyle/>
          <a:p>
            <a:pPr algn="ctr"/>
            <a:r>
              <a:rPr lang="en-US" sz="800">
                <a:solidFill>
                  <a:schemeClr val="bg1"/>
                </a:solidFill>
              </a:rPr>
              <a:t>Support</a:t>
            </a:r>
          </a:p>
        </p:txBody>
      </p:sp>
      <p:sp>
        <p:nvSpPr>
          <p:cNvPr id="333" name="TextBox 332">
            <a:extLst>
              <a:ext uri="{FF2B5EF4-FFF2-40B4-BE49-F238E27FC236}">
                <a16:creationId xmlns:a16="http://schemas.microsoft.com/office/drawing/2014/main" id="{9BE65FDB-BDC4-8B1D-C6D8-B231F4FDE410}"/>
              </a:ext>
            </a:extLst>
          </p:cNvPr>
          <p:cNvSpPr txBox="1"/>
          <p:nvPr userDrawn="1"/>
        </p:nvSpPr>
        <p:spPr>
          <a:xfrm>
            <a:off x="1147352" y="5834517"/>
            <a:ext cx="709821" cy="215444"/>
          </a:xfrm>
          <a:prstGeom prst="rect">
            <a:avLst/>
          </a:prstGeom>
          <a:noFill/>
        </p:spPr>
        <p:txBody>
          <a:bodyPr wrap="square" lIns="0" rIns="0">
            <a:spAutoFit/>
          </a:bodyPr>
          <a:lstStyle/>
          <a:p>
            <a:pPr algn="ctr"/>
            <a:r>
              <a:rPr lang="en-US" sz="800">
                <a:solidFill>
                  <a:schemeClr val="bg1"/>
                </a:solidFill>
              </a:rPr>
              <a:t>Survey</a:t>
            </a:r>
          </a:p>
        </p:txBody>
      </p:sp>
      <p:sp>
        <p:nvSpPr>
          <p:cNvPr id="334" name="TextBox 333">
            <a:extLst>
              <a:ext uri="{FF2B5EF4-FFF2-40B4-BE49-F238E27FC236}">
                <a16:creationId xmlns:a16="http://schemas.microsoft.com/office/drawing/2014/main" id="{825953EE-A106-4355-F840-9902C041F6A0}"/>
              </a:ext>
            </a:extLst>
          </p:cNvPr>
          <p:cNvSpPr txBox="1"/>
          <p:nvPr userDrawn="1"/>
        </p:nvSpPr>
        <p:spPr>
          <a:xfrm>
            <a:off x="1854081" y="5834517"/>
            <a:ext cx="709821" cy="215444"/>
          </a:xfrm>
          <a:prstGeom prst="rect">
            <a:avLst/>
          </a:prstGeom>
          <a:noFill/>
        </p:spPr>
        <p:txBody>
          <a:bodyPr wrap="square" lIns="0" rIns="0">
            <a:spAutoFit/>
          </a:bodyPr>
          <a:lstStyle/>
          <a:p>
            <a:pPr algn="ctr"/>
            <a:r>
              <a:rPr lang="en-US" sz="800">
                <a:solidFill>
                  <a:schemeClr val="bg1"/>
                </a:solidFill>
              </a:rPr>
              <a:t>Tap touch</a:t>
            </a:r>
          </a:p>
        </p:txBody>
      </p:sp>
      <p:sp>
        <p:nvSpPr>
          <p:cNvPr id="335" name="TextBox 334">
            <a:extLst>
              <a:ext uri="{FF2B5EF4-FFF2-40B4-BE49-F238E27FC236}">
                <a16:creationId xmlns:a16="http://schemas.microsoft.com/office/drawing/2014/main" id="{43EF8B79-62C0-9DF7-9D33-26F7D91ABB56}"/>
              </a:ext>
            </a:extLst>
          </p:cNvPr>
          <p:cNvSpPr txBox="1"/>
          <p:nvPr userDrawn="1"/>
        </p:nvSpPr>
        <p:spPr>
          <a:xfrm>
            <a:off x="2560810" y="5834517"/>
            <a:ext cx="709821" cy="215444"/>
          </a:xfrm>
          <a:prstGeom prst="rect">
            <a:avLst/>
          </a:prstGeom>
          <a:noFill/>
        </p:spPr>
        <p:txBody>
          <a:bodyPr wrap="square" lIns="0" rIns="0">
            <a:spAutoFit/>
          </a:bodyPr>
          <a:lstStyle/>
          <a:p>
            <a:pPr algn="ctr"/>
            <a:r>
              <a:rPr lang="en-US" sz="800">
                <a:solidFill>
                  <a:schemeClr val="bg1"/>
                </a:solidFill>
              </a:rPr>
              <a:t>Target</a:t>
            </a:r>
          </a:p>
        </p:txBody>
      </p:sp>
      <p:sp>
        <p:nvSpPr>
          <p:cNvPr id="336" name="TextBox 335">
            <a:extLst>
              <a:ext uri="{FF2B5EF4-FFF2-40B4-BE49-F238E27FC236}">
                <a16:creationId xmlns:a16="http://schemas.microsoft.com/office/drawing/2014/main" id="{D3C267E2-C3CC-D5FF-7766-12E23D9D4BAA}"/>
              </a:ext>
            </a:extLst>
          </p:cNvPr>
          <p:cNvSpPr txBox="1"/>
          <p:nvPr userDrawn="1"/>
        </p:nvSpPr>
        <p:spPr>
          <a:xfrm>
            <a:off x="3267539"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337" name="TextBox 336">
            <a:extLst>
              <a:ext uri="{FF2B5EF4-FFF2-40B4-BE49-F238E27FC236}">
                <a16:creationId xmlns:a16="http://schemas.microsoft.com/office/drawing/2014/main" id="{C63A10FF-B169-30EC-C7AB-B2DF4D65F7B8}"/>
              </a:ext>
            </a:extLst>
          </p:cNvPr>
          <p:cNvSpPr txBox="1"/>
          <p:nvPr userDrawn="1"/>
        </p:nvSpPr>
        <p:spPr>
          <a:xfrm>
            <a:off x="3974268"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338" name="TextBox 337">
            <a:extLst>
              <a:ext uri="{FF2B5EF4-FFF2-40B4-BE49-F238E27FC236}">
                <a16:creationId xmlns:a16="http://schemas.microsoft.com/office/drawing/2014/main" id="{ADE665BF-3E4E-DEF6-FF0B-9A871AEEE128}"/>
              </a:ext>
            </a:extLst>
          </p:cNvPr>
          <p:cNvSpPr txBox="1"/>
          <p:nvPr userDrawn="1"/>
        </p:nvSpPr>
        <p:spPr>
          <a:xfrm>
            <a:off x="4680997"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339" name="TextBox 338">
            <a:extLst>
              <a:ext uri="{FF2B5EF4-FFF2-40B4-BE49-F238E27FC236}">
                <a16:creationId xmlns:a16="http://schemas.microsoft.com/office/drawing/2014/main" id="{4274EFEB-06FE-F5A9-247B-2DBA2A49D6EA}"/>
              </a:ext>
            </a:extLst>
          </p:cNvPr>
          <p:cNvSpPr txBox="1"/>
          <p:nvPr userDrawn="1"/>
        </p:nvSpPr>
        <p:spPr>
          <a:xfrm>
            <a:off x="5387726" y="5834517"/>
            <a:ext cx="709821" cy="215444"/>
          </a:xfrm>
          <a:prstGeom prst="rect">
            <a:avLst/>
          </a:prstGeom>
          <a:noFill/>
        </p:spPr>
        <p:txBody>
          <a:bodyPr wrap="square" lIns="0" rIns="0">
            <a:spAutoFit/>
          </a:bodyPr>
          <a:lstStyle/>
          <a:p>
            <a:pPr algn="ctr"/>
            <a:r>
              <a:rPr lang="en-US" sz="800">
                <a:solidFill>
                  <a:schemeClr val="bg1"/>
                </a:solidFill>
              </a:rPr>
              <a:t>Technology</a:t>
            </a:r>
          </a:p>
        </p:txBody>
      </p:sp>
      <p:sp>
        <p:nvSpPr>
          <p:cNvPr id="340" name="TextBox 339">
            <a:extLst>
              <a:ext uri="{FF2B5EF4-FFF2-40B4-BE49-F238E27FC236}">
                <a16:creationId xmlns:a16="http://schemas.microsoft.com/office/drawing/2014/main" id="{8F77B91F-BD8B-DA15-D73C-DD7262889B14}"/>
              </a:ext>
            </a:extLst>
          </p:cNvPr>
          <p:cNvSpPr txBox="1"/>
          <p:nvPr userDrawn="1"/>
        </p:nvSpPr>
        <p:spPr>
          <a:xfrm>
            <a:off x="6090375" y="5834517"/>
            <a:ext cx="709821" cy="215444"/>
          </a:xfrm>
          <a:prstGeom prst="rect">
            <a:avLst/>
          </a:prstGeom>
          <a:noFill/>
        </p:spPr>
        <p:txBody>
          <a:bodyPr wrap="square" lIns="0" rIns="0">
            <a:spAutoFit/>
          </a:bodyPr>
          <a:lstStyle/>
          <a:p>
            <a:pPr algn="ctr"/>
            <a:r>
              <a:rPr lang="en-US" sz="800">
                <a:solidFill>
                  <a:schemeClr val="bg1"/>
                </a:solidFill>
              </a:rPr>
              <a:t>Tent</a:t>
            </a:r>
          </a:p>
        </p:txBody>
      </p:sp>
      <p:sp>
        <p:nvSpPr>
          <p:cNvPr id="341" name="Rectangle 340">
            <a:extLst>
              <a:ext uri="{FF2B5EF4-FFF2-40B4-BE49-F238E27FC236}">
                <a16:creationId xmlns:a16="http://schemas.microsoft.com/office/drawing/2014/main" id="{EAED1CE1-3720-DE56-6813-A6FD01BCD1CB}"/>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2" name="TextBox 341">
            <a:extLst>
              <a:ext uri="{FF2B5EF4-FFF2-40B4-BE49-F238E27FC236}">
                <a16:creationId xmlns:a16="http://schemas.microsoft.com/office/drawing/2014/main" id="{A875C936-79C3-EAB8-FCA2-B666875BACDE}"/>
              </a:ext>
            </a:extLst>
          </p:cNvPr>
          <p:cNvSpPr txBox="1"/>
          <p:nvPr userDrawn="1"/>
        </p:nvSpPr>
        <p:spPr>
          <a:xfrm>
            <a:off x="6801184" y="5834517"/>
            <a:ext cx="709821" cy="338554"/>
          </a:xfrm>
          <a:prstGeom prst="rect">
            <a:avLst/>
          </a:prstGeom>
          <a:noFill/>
        </p:spPr>
        <p:txBody>
          <a:bodyPr wrap="square" lIns="0" rIns="0">
            <a:spAutoFit/>
          </a:bodyPr>
          <a:lstStyle/>
          <a:p>
            <a:pPr algn="ctr"/>
            <a:r>
              <a:rPr lang="en-US" sz="800">
                <a:solidFill>
                  <a:schemeClr val="bg1"/>
                </a:solidFill>
              </a:rPr>
              <a:t>Exception handling</a:t>
            </a:r>
          </a:p>
        </p:txBody>
      </p:sp>
    </p:spTree>
    <p:extLst>
      <p:ext uri="{BB962C8B-B14F-4D97-AF65-F5344CB8AC3E}">
        <p14:creationId xmlns:p14="http://schemas.microsoft.com/office/powerpoint/2010/main" val="297764451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p:nvGrpSpPr>
        <p:grpSpPr bwMode="auto">
          <a:xfrm>
            <a:off x="1479316" y="1386942"/>
            <a:ext cx="7787181"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80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80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80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80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80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80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80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80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80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80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80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80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80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80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80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80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80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80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80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80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80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80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80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80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80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80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80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80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80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80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80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80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80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80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80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80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80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80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80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80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80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80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80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80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80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80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80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80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80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80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80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9944" y="2363006"/>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675545"/>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p:nvGrpSpPr>
        <p:grpSpPr>
          <a:xfrm>
            <a:off x="751427" y="1258518"/>
            <a:ext cx="10365928"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5" name="Freeform 126">
              <a:extLst>
                <a:ext uri="{FF2B5EF4-FFF2-40B4-BE49-F238E27FC236}">
                  <a16:creationId xmlns:a16="http://schemas.microsoft.com/office/drawing/2014/main" id="{848972A3-EB5C-4BEF-B7CA-8E392D2607A4}"/>
                </a:ext>
              </a:extLst>
            </p:cNvPr>
            <p:cNvSpPr>
              <a:spLocks noEditPoints="1"/>
            </p:cNvSpPr>
            <p:nvPr/>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6" name="Freeform 158">
              <a:extLst>
                <a:ext uri="{FF2B5EF4-FFF2-40B4-BE49-F238E27FC236}">
                  <a16:creationId xmlns:a16="http://schemas.microsoft.com/office/drawing/2014/main" id="{338C85C8-08F6-4EDE-83F5-54D1493FC4EE}"/>
                </a:ext>
              </a:extLst>
            </p:cNvPr>
            <p:cNvSpPr>
              <a:spLocks noEditPoints="1"/>
            </p:cNvSpPr>
            <p:nvPr/>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7" name="Freeform 164">
              <a:extLst>
                <a:ext uri="{FF2B5EF4-FFF2-40B4-BE49-F238E27FC236}">
                  <a16:creationId xmlns:a16="http://schemas.microsoft.com/office/drawing/2014/main" id="{58CA43E4-FD01-43B2-8F01-50B4EFB243F4}"/>
                </a:ext>
              </a:extLst>
            </p:cNvPr>
            <p:cNvSpPr>
              <a:spLocks noEditPoints="1"/>
            </p:cNvSpPr>
            <p:nvPr/>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08" name="Group 207">
              <a:extLst>
                <a:ext uri="{FF2B5EF4-FFF2-40B4-BE49-F238E27FC236}">
                  <a16:creationId xmlns:a16="http://schemas.microsoft.com/office/drawing/2014/main" id="{2780527C-2773-45AF-BFC0-428E07C24C92}"/>
                </a:ext>
              </a:extLst>
            </p:cNvPr>
            <p:cNvGrpSpPr/>
            <p:nvPr/>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9702" y="2605400"/>
            <a:ext cx="470708"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1181864"/>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Laptop Screenshot">
    <p:spTree>
      <p:nvGrpSpPr>
        <p:cNvPr id="1" name=""/>
        <p:cNvGrpSpPr/>
        <p:nvPr/>
      </p:nvGrpSpPr>
      <p:grpSpPr>
        <a:xfrm>
          <a:off x="0" y="0"/>
          <a:ext cx="0" cy="0"/>
          <a:chOff x="0" y="0"/>
          <a:chExt cx="0" cy="0"/>
        </a:xfrm>
      </p:grpSpPr>
      <p:pic>
        <p:nvPicPr>
          <p:cNvPr id="10" name="Graphic 9" hidden="1">
            <a:extLst>
              <a:ext uri="{FF2B5EF4-FFF2-40B4-BE49-F238E27FC236}">
                <a16:creationId xmlns:a16="http://schemas.microsoft.com/office/drawing/2014/main" id="{17CDA781-D5FC-4C3F-93B0-299A1CC43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pic>
        <p:nvPicPr>
          <p:cNvPr id="6" name="Picture 5" descr="A picture containing text, indoor, monitor, computer&#10;&#10;Description automatically generated">
            <a:extLst>
              <a:ext uri="{FF2B5EF4-FFF2-40B4-BE49-F238E27FC236}">
                <a16:creationId xmlns:a16="http://schemas.microsoft.com/office/drawing/2014/main" id="{901AC528-DDC1-F9E4-1686-444353B9454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3727" y="43253"/>
            <a:ext cx="10464545" cy="6408347"/>
          </a:xfrm>
          <a:prstGeom prst="rect">
            <a:avLst/>
          </a:prstGeom>
        </p:spPr>
      </p:pic>
      <p:sp>
        <p:nvSpPr>
          <p:cNvPr id="7" name="Picture Placeholder 5">
            <a:extLst>
              <a:ext uri="{FF2B5EF4-FFF2-40B4-BE49-F238E27FC236}">
                <a16:creationId xmlns:a16="http://schemas.microsoft.com/office/drawing/2014/main" id="{DAEF34FC-F283-EAE8-A23E-2F59B5A1B03B}"/>
              </a:ext>
            </a:extLst>
          </p:cNvPr>
          <p:cNvSpPr>
            <a:spLocks noGrp="1"/>
          </p:cNvSpPr>
          <p:nvPr>
            <p:ph type="pic" sz="quarter" idx="29"/>
          </p:nvPr>
        </p:nvSpPr>
        <p:spPr>
          <a:xfrm>
            <a:off x="2388578" y="1162050"/>
            <a:ext cx="7414843" cy="4178300"/>
          </a:xfrm>
          <a:solidFill>
            <a:schemeClr val="bg2"/>
          </a:solidFill>
        </p:spPr>
        <p:txBody>
          <a:bodyPr anchor="ctr"/>
          <a:lstStyle>
            <a:lvl1pPr algn="ctr">
              <a:defRPr/>
            </a:lvl1pPr>
          </a:lstStyle>
          <a:p>
            <a:r>
              <a:rPr lang="en-US"/>
              <a:t>Click icon to add picture</a:t>
            </a:r>
          </a:p>
        </p:txBody>
      </p:sp>
      <p:pic>
        <p:nvPicPr>
          <p:cNvPr id="2" name="Graphic 1" hidden="1">
            <a:extLst>
              <a:ext uri="{FF2B5EF4-FFF2-40B4-BE49-F238E27FC236}">
                <a16:creationId xmlns:a16="http://schemas.microsoft.com/office/drawing/2014/main" id="{B7961E54-2D5C-F2C8-B5EB-C247C5FC79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spTree>
    <p:extLst>
      <p:ext uri="{BB962C8B-B14F-4D97-AF65-F5344CB8AC3E}">
        <p14:creationId xmlns:p14="http://schemas.microsoft.com/office/powerpoint/2010/main" val="7815758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92000" cy="6858000"/>
          </a:xfrm>
          <a:solidFill>
            <a:schemeClr val="bg2"/>
          </a:solidFill>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4083569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Custom">
    <p:bg>
      <p:bgPr>
        <a:solidFill>
          <a:schemeClr val="bg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0861A707-8FAA-785C-AF5A-B10408CFADDE}"/>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79A2CF16-F856-9E39-B817-6EFFB84D24B1}"/>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337F9D4E-FB24-2390-3DF7-EA465F01C000}"/>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8814365-5E6E-0C9E-EDFB-C1319C13FCD9}"/>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AA8FCFCE-1BD2-D0D2-E859-B29857E19554}"/>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a:t>
            </a:r>
          </a:p>
        </p:txBody>
      </p:sp>
      <p:sp>
        <p:nvSpPr>
          <p:cNvPr id="11" name="Text Placeholder 29">
            <a:extLst>
              <a:ext uri="{FF2B5EF4-FFF2-40B4-BE49-F238E27FC236}">
                <a16:creationId xmlns:a16="http://schemas.microsoft.com/office/drawing/2014/main" id="{7245ABF2-28DD-3436-1D35-EF0040C190C7}"/>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66407DA8-97BF-C5B8-C9B7-283F8DD15074}"/>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70671432-83C9-2265-B602-7B98C37C1F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25005976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00" y="1783537"/>
            <a:ext cx="11431389" cy="1679947"/>
          </a:xfrm>
        </p:spPr>
        <p:txBody>
          <a:bodyPr tIns="0">
            <a:spAutoFit/>
          </a:bodyPr>
          <a:lstStyle>
            <a:lvl2pPr>
              <a:buClr>
                <a:schemeClr val="tx1"/>
              </a:buClr>
              <a:defRPr baseline="0"/>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01" y="1382713"/>
            <a:ext cx="11430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7C5D76FC-5FC2-0A6E-2E54-FE137E70F7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0184707"/>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6C9-C562-4C9E-9D7E-52E44652AF23}"/>
              </a:ext>
            </a:extLst>
          </p:cNvPr>
          <p:cNvSpPr>
            <a:spLocks noGrp="1"/>
          </p:cNvSpPr>
          <p:nvPr>
            <p:ph type="title"/>
          </p:nvPr>
        </p:nvSpPr>
        <p:spPr/>
        <p:txBody>
          <a:bodyPr/>
          <a:lstStyle/>
          <a:p>
            <a:r>
              <a:rPr lang="en-US"/>
              <a:t>Click to edit Master title style</a:t>
            </a:r>
          </a:p>
        </p:txBody>
      </p:sp>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753"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4198"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100"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313545"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14404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100"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0665"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4277386"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80229"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173673"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627AFD46-0A5D-43AC-A0F5-91BC9C4AE6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23734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100"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279096"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3277455"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177092"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173809"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075088"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070163"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9A4D9F3-C7D9-43F2-953A-454ACDC677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1125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2702313"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023525"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344738"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665951"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 name="Title 2">
            <a:extLst>
              <a:ext uri="{FF2B5EF4-FFF2-40B4-BE49-F238E27FC236}">
                <a16:creationId xmlns:a16="http://schemas.microsoft.com/office/drawing/2014/main" id="{8BDFC327-60D5-4420-B53E-212D6DE4887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667CDA3-2D8A-6C25-0F85-6E1AB88FC8F0}"/>
              </a:ext>
            </a:extLst>
          </p:cNvPr>
          <p:cNvSpPr>
            <a:spLocks noGrp="1"/>
          </p:cNvSpPr>
          <p:nvPr>
            <p:ph sz="quarter" idx="28"/>
          </p:nvPr>
        </p:nvSpPr>
        <p:spPr>
          <a:xfrm>
            <a:off x="381098"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6E2471F9-5675-827E-F772-4E8A589A7DE9}"/>
              </a:ext>
            </a:extLst>
          </p:cNvPr>
          <p:cNvSpPr>
            <a:spLocks noGrp="1"/>
          </p:cNvSpPr>
          <p:nvPr>
            <p:ph sz="quarter" idx="29"/>
          </p:nvPr>
        </p:nvSpPr>
        <p:spPr>
          <a:xfrm>
            <a:off x="2702312"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0252D70-3D81-1CBE-A29A-3BE422498435}"/>
              </a:ext>
            </a:extLst>
          </p:cNvPr>
          <p:cNvSpPr>
            <a:spLocks noGrp="1"/>
          </p:cNvSpPr>
          <p:nvPr>
            <p:ph sz="quarter" idx="30"/>
          </p:nvPr>
        </p:nvSpPr>
        <p:spPr>
          <a:xfrm>
            <a:off x="5023525"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E8EE84D0-DE36-1F33-0569-3071708C6552}"/>
              </a:ext>
            </a:extLst>
          </p:cNvPr>
          <p:cNvSpPr>
            <a:spLocks noGrp="1"/>
          </p:cNvSpPr>
          <p:nvPr>
            <p:ph sz="quarter" idx="31"/>
          </p:nvPr>
        </p:nvSpPr>
        <p:spPr>
          <a:xfrm>
            <a:off x="7344739"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74FC6590-45B4-60C9-51D1-402D9BEC1CD8}"/>
              </a:ext>
            </a:extLst>
          </p:cNvPr>
          <p:cNvSpPr>
            <a:spLocks noGrp="1"/>
          </p:cNvSpPr>
          <p:nvPr>
            <p:ph sz="quarter" idx="32"/>
          </p:nvPr>
        </p:nvSpPr>
        <p:spPr>
          <a:xfrm>
            <a:off x="9665951"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0767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101"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939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6122"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768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91143"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10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101"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939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6122"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768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91143"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3" name="Title 2">
            <a:extLst>
              <a:ext uri="{FF2B5EF4-FFF2-40B4-BE49-F238E27FC236}">
                <a16:creationId xmlns:a16="http://schemas.microsoft.com/office/drawing/2014/main" id="{6CE697B4-F430-4CA7-935A-2F894B623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71737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381101"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tx1"/>
              </a:buClr>
              <a:defRPr sz="1200"/>
            </a:lvl2pPr>
            <a:lvl3pPr marL="225425" indent="-112713">
              <a:lnSpc>
                <a:spcPct val="110000"/>
              </a:lnSpc>
              <a:spcBef>
                <a:spcPts val="0"/>
              </a:spcBef>
              <a:buClr>
                <a:schemeClr val="tx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381101" y="4077354"/>
            <a:ext cx="8790687" cy="743793"/>
          </a:xfrm>
        </p:spPr>
        <p:txBody>
          <a:bodyPr>
            <a:spAutoFit/>
          </a:bodyPr>
          <a:lstStyle>
            <a:lvl1pPr>
              <a:defRPr sz="900"/>
            </a:lvl1pPr>
            <a:lvl2pPr marL="114300" indent="-114300">
              <a:spcBef>
                <a:spcPts val="100"/>
              </a:spcBef>
              <a:buClr>
                <a:schemeClr val="tx1"/>
              </a:buClr>
              <a:tabLst/>
              <a:defRPr sz="900"/>
            </a:lvl2pPr>
            <a:lvl3pPr marL="230188" indent="-115888">
              <a:spcBef>
                <a:spcPts val="100"/>
              </a:spcBef>
              <a:buClr>
                <a:schemeClr val="tx1"/>
              </a:buClr>
              <a:tabLst/>
              <a:defRPr sz="900"/>
            </a:lvl3pPr>
            <a:lvl4pPr marL="346075" indent="-115888">
              <a:spcBef>
                <a:spcPts val="100"/>
              </a:spcBef>
              <a:buClr>
                <a:schemeClr val="tx1"/>
              </a:buClr>
              <a:tabLst/>
              <a:defRPr sz="900"/>
            </a:lvl4pPr>
            <a:lvl5pPr marL="460375" indent="-114300">
              <a:spcBef>
                <a:spcPts val="100"/>
              </a:spcBef>
              <a:buClr>
                <a:schemeClr val="tx1"/>
              </a:buClr>
              <a:tabLst/>
              <a:defRPr sz="90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262166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2621747"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4862231"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4862394"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10279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103039"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Tree>
    <p:extLst>
      <p:ext uri="{BB962C8B-B14F-4D97-AF65-F5344CB8AC3E}">
        <p14:creationId xmlns:p14="http://schemas.microsoft.com/office/powerpoint/2010/main" val="15465579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381102" y="1781174"/>
            <a:ext cx="5342532"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82" y="1384314"/>
            <a:ext cx="5341789"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4CFEC3F1-CFF8-4AA4-BEA2-C7220A4A3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3435551"/>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101"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883" y="1737114"/>
            <a:ext cx="1805457" cy="1804988"/>
          </a:xfrm>
          <a:prstGeom prst="ellipse">
            <a:avLst/>
          </a:prstGeom>
        </p:spPr>
        <p:txBody>
          <a:bodyPr anchor="ctr"/>
          <a:lstStyle>
            <a:lvl1pPr algn="ctr">
              <a:defRPr/>
            </a:lvl1pPr>
          </a:lstStyle>
          <a:p>
            <a:r>
              <a:rPr lang="en-US"/>
              <a:t>Click icon to add picture</a:t>
            </a:r>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731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7236"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40093" y="1737114"/>
            <a:ext cx="1805457" cy="1804988"/>
          </a:xfrm>
          <a:prstGeom prst="ellipse">
            <a:avLst/>
          </a:prstGeom>
        </p:spPr>
        <p:txBody>
          <a:bodyPr anchor="ctr"/>
          <a:lstStyle>
            <a:lvl1pPr algn="ctr">
              <a:defRPr/>
            </a:lvl1pPr>
          </a:lstStyle>
          <a:p>
            <a:r>
              <a:rPr lang="en-US"/>
              <a:t>Click icon to add picture</a:t>
            </a:r>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352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3370"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6302" y="1737114"/>
            <a:ext cx="1805457" cy="1804988"/>
          </a:xfrm>
          <a:prstGeom prst="ellipse">
            <a:avLst/>
          </a:prstGeom>
        </p:spPr>
        <p:txBody>
          <a:bodyPr anchor="ctr"/>
          <a:lstStyle>
            <a:lvl1pPr algn="ctr">
              <a:defRPr/>
            </a:lvl1pPr>
          </a:lstStyle>
          <a:p>
            <a:r>
              <a:rPr lang="en-US"/>
              <a:t>Click icon to add picture</a:t>
            </a:r>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9731"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9504"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2513" y="1737114"/>
            <a:ext cx="1805457" cy="1804988"/>
          </a:xfrm>
          <a:prstGeom prst="ellipse">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ED7CC241-9D6F-48F3-989A-87A4641E9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3823949"/>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Tree>
    <p:extLst>
      <p:ext uri="{BB962C8B-B14F-4D97-AF65-F5344CB8AC3E}">
        <p14:creationId xmlns:p14="http://schemas.microsoft.com/office/powerpoint/2010/main" val="20327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p:nvPr>
        </p:nvSpPr>
        <p:spPr>
          <a:xfrm>
            <a:off x="4790530" y="2000250"/>
            <a:ext cx="7022275" cy="2162799"/>
          </a:xfrm>
        </p:spPr>
        <p:txBody>
          <a:bodyPr anchor="b"/>
          <a:lstStyle>
            <a:lvl1pPr>
              <a:defRPr sz="3200"/>
            </a:lvl1pPr>
            <a:lvl2pPr marL="0" indent="0">
              <a:buNone/>
              <a:defRPr/>
            </a:lvl2pPr>
          </a:lstStyle>
          <a:p>
            <a:pPr lvl="0"/>
            <a:r>
              <a:rPr lang="en-US"/>
              <a:t>Click to edit Master text styles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
        <p:nvSpPr>
          <p:cNvPr id="6" name="Text Placeholder 21">
            <a:extLst>
              <a:ext uri="{FF2B5EF4-FFF2-40B4-BE49-F238E27FC236}">
                <a16:creationId xmlns:a16="http://schemas.microsoft.com/office/drawing/2014/main" id="{65CB8154-9C86-4F81-8743-8A30D05A9F8C}"/>
              </a:ext>
            </a:extLst>
          </p:cNvPr>
          <p:cNvSpPr>
            <a:spLocks noGrp="1"/>
          </p:cNvSpPr>
          <p:nvPr>
            <p:ph type="body" sz="quarter" idx="15" hasCustomPrompt="1"/>
          </p:nvPr>
        </p:nvSpPr>
        <p:spPr>
          <a:xfrm>
            <a:off x="4624004" y="3564458"/>
            <a:ext cx="166731" cy="598591"/>
          </a:xfrm>
        </p:spPr>
        <p:txBody>
          <a:bodyPr anchor="b"/>
          <a:lstStyle>
            <a:lvl1pPr>
              <a:defRPr sz="3200"/>
            </a:lvl1pPr>
            <a:lvl2pPr marL="0" indent="0">
              <a:buNone/>
              <a:defRPr/>
            </a:lvl2pPr>
          </a:lstStyle>
          <a:p>
            <a:pPr lvl="0"/>
            <a:r>
              <a:rPr lang="en-US"/>
              <a:t>“</a:t>
            </a:r>
          </a:p>
        </p:txBody>
      </p:sp>
    </p:spTree>
    <p:extLst>
      <p:ext uri="{BB962C8B-B14F-4D97-AF65-F5344CB8AC3E}">
        <p14:creationId xmlns:p14="http://schemas.microsoft.com/office/powerpoint/2010/main" val="86587010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_6 Statement with Quote (Option 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CA8849-366D-4FCD-AE45-57C56C8ECF06}"/>
              </a:ext>
            </a:extLst>
          </p:cNvPr>
          <p:cNvGrpSpPr/>
          <p:nvPr userDrawn="1"/>
        </p:nvGrpSpPr>
        <p:grpSpPr>
          <a:xfrm>
            <a:off x="381101" y="2404061"/>
            <a:ext cx="11429800" cy="1609640"/>
            <a:chOff x="381001" y="1320165"/>
            <a:chExt cx="11426823" cy="1801368"/>
          </a:xfrm>
        </p:grpSpPr>
        <p:sp>
          <p:nvSpPr>
            <p:cNvPr id="2" name="Rectangle 1">
              <a:extLst>
                <a:ext uri="{FF2B5EF4-FFF2-40B4-BE49-F238E27FC236}">
                  <a16:creationId xmlns:a16="http://schemas.microsoft.com/office/drawing/2014/main" id="{50A3C11F-F791-4BA4-A8DD-3A5AE14BDA2B}"/>
                </a:ext>
              </a:extLst>
            </p:cNvPr>
            <p:cNvSpPr/>
            <p:nvPr userDrawn="1"/>
          </p:nvSpPr>
          <p:spPr>
            <a:xfrm>
              <a:off x="381001" y="1320165"/>
              <a:ext cx="3630168" cy="18013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000" b="0" i="0" err="1">
                <a:latin typeface="Arial"/>
                <a:cs typeface="Arial"/>
              </a:endParaRPr>
            </a:p>
          </p:txBody>
        </p:sp>
        <p:sp>
          <p:nvSpPr>
            <p:cNvPr id="14" name="Rectangle 13">
              <a:extLst>
                <a:ext uri="{FF2B5EF4-FFF2-40B4-BE49-F238E27FC236}">
                  <a16:creationId xmlns:a16="http://schemas.microsoft.com/office/drawing/2014/main" id="{1685A45B-4703-484E-B34D-151F22AD4D92}"/>
                </a:ext>
              </a:extLst>
            </p:cNvPr>
            <p:cNvSpPr/>
            <p:nvPr userDrawn="1"/>
          </p:nvSpPr>
          <p:spPr>
            <a:xfrm>
              <a:off x="4279328" y="1320165"/>
              <a:ext cx="3630168" cy="18013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15" name="Rectangle 14">
              <a:extLst>
                <a:ext uri="{FF2B5EF4-FFF2-40B4-BE49-F238E27FC236}">
                  <a16:creationId xmlns:a16="http://schemas.microsoft.com/office/drawing/2014/main" id="{97E1B984-CD7A-413F-8071-3B77E1E101A4}"/>
                </a:ext>
              </a:extLst>
            </p:cNvPr>
            <p:cNvSpPr/>
            <p:nvPr userDrawn="1"/>
          </p:nvSpPr>
          <p:spPr>
            <a:xfrm>
              <a:off x="8177656" y="1320165"/>
              <a:ext cx="3630168" cy="18013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grpSp>
      <p:sp>
        <p:nvSpPr>
          <p:cNvPr id="6" name="Text Placeholder 5">
            <a:extLst>
              <a:ext uri="{FF2B5EF4-FFF2-40B4-BE49-F238E27FC236}">
                <a16:creationId xmlns:a16="http://schemas.microsoft.com/office/drawing/2014/main" id="{D63A81AB-6BA9-4898-AB46-826EDAAD36E5}"/>
              </a:ext>
            </a:extLst>
          </p:cNvPr>
          <p:cNvSpPr>
            <a:spLocks noGrp="1"/>
          </p:cNvSpPr>
          <p:nvPr>
            <p:ph type="body" sz="quarter" idx="10"/>
          </p:nvPr>
        </p:nvSpPr>
        <p:spPr>
          <a:xfrm>
            <a:off x="381100" y="3265672"/>
            <a:ext cx="3631114" cy="369332"/>
          </a:xfrm>
          <a:noFill/>
        </p:spPr>
        <p:txBody>
          <a:bodyPr tIns="0" anchor="t" anchorCtr="0">
            <a:spAutoFit/>
          </a:bodyPr>
          <a:lstStyle>
            <a:lvl1pPr algn="ctr">
              <a:spcBef>
                <a:spcPts val="0"/>
              </a:spcBef>
              <a:defRPr sz="2400" b="1">
                <a:solidFill>
                  <a:schemeClr val="tx1"/>
                </a:solidFill>
                <a:latin typeface="+mn-lt"/>
              </a:defRPr>
            </a:lvl1pPr>
            <a:lvl2pPr marL="0" indent="0">
              <a:buNone/>
              <a:defRPr/>
            </a:lvl2pPr>
          </a:lstStyle>
          <a:p>
            <a:pPr lvl="0"/>
            <a:r>
              <a:rPr lang="en-US"/>
              <a:t>Click to edit</a:t>
            </a:r>
          </a:p>
        </p:txBody>
      </p:sp>
      <p:sp>
        <p:nvSpPr>
          <p:cNvPr id="8" name="Text Placeholder 5">
            <a:extLst>
              <a:ext uri="{FF2B5EF4-FFF2-40B4-BE49-F238E27FC236}">
                <a16:creationId xmlns:a16="http://schemas.microsoft.com/office/drawing/2014/main" id="{E0409AE4-E88B-4403-B5BC-8CAA96EE7709}"/>
              </a:ext>
            </a:extLst>
          </p:cNvPr>
          <p:cNvSpPr>
            <a:spLocks noGrp="1"/>
          </p:cNvSpPr>
          <p:nvPr>
            <p:ph type="body" sz="quarter" idx="11"/>
          </p:nvPr>
        </p:nvSpPr>
        <p:spPr>
          <a:xfrm>
            <a:off x="4281238" y="3265672"/>
            <a:ext cx="3631114" cy="369332"/>
          </a:xfrm>
          <a:noFill/>
        </p:spPr>
        <p:txBody>
          <a:bodyPr tIns="0" anchor="t" anchorCtr="0">
            <a:spAutoFit/>
          </a:bodyPr>
          <a:lstStyle>
            <a:lvl1pPr algn="ctr">
              <a:spcBef>
                <a:spcPts val="0"/>
              </a:spcBef>
              <a:defRPr sz="2400" b="1">
                <a:solidFill>
                  <a:schemeClr val="tx1"/>
                </a:solidFill>
                <a:latin typeface="+mn-lt"/>
              </a:defRPr>
            </a:lvl1pPr>
            <a:lvl2pPr marL="0" indent="0">
              <a:buNone/>
              <a:defRPr/>
            </a:lvl2pPr>
          </a:lstStyle>
          <a:p>
            <a:pPr lvl="0"/>
            <a:r>
              <a:rPr lang="en-US"/>
              <a:t>Click to edit</a:t>
            </a:r>
          </a:p>
        </p:txBody>
      </p:sp>
      <p:sp>
        <p:nvSpPr>
          <p:cNvPr id="9" name="Text Placeholder 5">
            <a:extLst>
              <a:ext uri="{FF2B5EF4-FFF2-40B4-BE49-F238E27FC236}">
                <a16:creationId xmlns:a16="http://schemas.microsoft.com/office/drawing/2014/main" id="{4A3BC8F0-E6E0-4254-87A5-572E8D534D55}"/>
              </a:ext>
            </a:extLst>
          </p:cNvPr>
          <p:cNvSpPr>
            <a:spLocks noGrp="1"/>
          </p:cNvSpPr>
          <p:nvPr>
            <p:ph type="body" sz="quarter" idx="12"/>
          </p:nvPr>
        </p:nvSpPr>
        <p:spPr>
          <a:xfrm>
            <a:off x="8181375" y="3265672"/>
            <a:ext cx="3631114" cy="369332"/>
          </a:xfrm>
          <a:noFill/>
        </p:spPr>
        <p:txBody>
          <a:bodyPr tIns="0" anchor="t" anchorCtr="0">
            <a:spAutoFit/>
          </a:bodyPr>
          <a:lstStyle>
            <a:lvl1pPr algn="ctr">
              <a:spcBef>
                <a:spcPts val="0"/>
              </a:spcBef>
              <a:defRPr sz="2400" b="1">
                <a:solidFill>
                  <a:schemeClr val="tx1"/>
                </a:solidFill>
                <a:latin typeface="+mn-lt"/>
              </a:defRPr>
            </a:lvl1pPr>
            <a:lvl2pPr marL="0" indent="0">
              <a:buNone/>
              <a:defRPr/>
            </a:lvl2pPr>
          </a:lstStyle>
          <a:p>
            <a:pPr lvl="0"/>
            <a:r>
              <a:rPr lang="en-US"/>
              <a:t>Click to edit</a:t>
            </a:r>
          </a:p>
        </p:txBody>
      </p:sp>
      <p:sp>
        <p:nvSpPr>
          <p:cNvPr id="18" name="Title 17">
            <a:extLst>
              <a:ext uri="{FF2B5EF4-FFF2-40B4-BE49-F238E27FC236}">
                <a16:creationId xmlns:a16="http://schemas.microsoft.com/office/drawing/2014/main" id="{7F083765-D9D9-42A7-824F-0AFEC7A20E2A}"/>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a16="http://schemas.microsoft.com/office/drawing/2014/main" id="{C229B9E2-6376-47C8-9CC0-64DC054BA165}"/>
              </a:ext>
            </a:extLst>
          </p:cNvPr>
          <p:cNvSpPr>
            <a:spLocks noGrp="1" noChangeAspect="1"/>
          </p:cNvSpPr>
          <p:nvPr>
            <p:ph type="pic" sz="quarter" idx="17"/>
          </p:nvPr>
        </p:nvSpPr>
        <p:spPr>
          <a:xfrm>
            <a:off x="1967999" y="2692773"/>
            <a:ext cx="457318" cy="457200"/>
          </a:xfrm>
        </p:spPr>
        <p:txBody>
          <a:bodyPr anchor="ctr"/>
          <a:lstStyle>
            <a:lvl1pPr algn="ctr">
              <a:defRPr sz="1000">
                <a:solidFill>
                  <a:schemeClr val="tx1"/>
                </a:solidFill>
              </a:defRPr>
            </a:lvl1pPr>
          </a:lstStyle>
          <a:p>
            <a:endParaRPr lang="en-US"/>
          </a:p>
        </p:txBody>
      </p:sp>
      <p:sp>
        <p:nvSpPr>
          <p:cNvPr id="21" name="Picture Placeholder 3">
            <a:extLst>
              <a:ext uri="{FF2B5EF4-FFF2-40B4-BE49-F238E27FC236}">
                <a16:creationId xmlns:a16="http://schemas.microsoft.com/office/drawing/2014/main" id="{6A035338-1F24-430D-9C26-9C41075E6CE8}"/>
              </a:ext>
            </a:extLst>
          </p:cNvPr>
          <p:cNvSpPr>
            <a:spLocks noGrp="1" noChangeAspect="1"/>
          </p:cNvSpPr>
          <p:nvPr>
            <p:ph type="pic" sz="quarter" idx="18"/>
          </p:nvPr>
        </p:nvSpPr>
        <p:spPr>
          <a:xfrm>
            <a:off x="5867340" y="2692773"/>
            <a:ext cx="457318" cy="457200"/>
          </a:xfrm>
        </p:spPr>
        <p:txBody>
          <a:bodyPr anchor="ctr"/>
          <a:lstStyle>
            <a:lvl1pPr algn="ctr">
              <a:defRPr sz="1000">
                <a:solidFill>
                  <a:schemeClr val="tx1"/>
                </a:solidFill>
              </a:defRPr>
            </a:lvl1pPr>
          </a:lstStyle>
          <a:p>
            <a:endParaRPr lang="en-US"/>
          </a:p>
        </p:txBody>
      </p:sp>
      <p:sp>
        <p:nvSpPr>
          <p:cNvPr id="22" name="Picture Placeholder 3">
            <a:extLst>
              <a:ext uri="{FF2B5EF4-FFF2-40B4-BE49-F238E27FC236}">
                <a16:creationId xmlns:a16="http://schemas.microsoft.com/office/drawing/2014/main" id="{30AEB169-5512-4237-9D32-E28CF0968280}"/>
              </a:ext>
            </a:extLst>
          </p:cNvPr>
          <p:cNvSpPr>
            <a:spLocks noGrp="1" noChangeAspect="1"/>
          </p:cNvSpPr>
          <p:nvPr>
            <p:ph type="pic" sz="quarter" idx="19"/>
          </p:nvPr>
        </p:nvSpPr>
        <p:spPr>
          <a:xfrm>
            <a:off x="9766684" y="2692773"/>
            <a:ext cx="457318" cy="457200"/>
          </a:xfrm>
        </p:spPr>
        <p:txBody>
          <a:bodyPr anchor="ctr"/>
          <a:lstStyle>
            <a:lvl1pPr algn="ctr">
              <a:defRPr sz="1000">
                <a:solidFill>
                  <a:schemeClr val="tx1"/>
                </a:solidFill>
              </a:defRPr>
            </a:lvl1pPr>
          </a:lstStyle>
          <a:p>
            <a:endParaRPr lang="en-US"/>
          </a:p>
        </p:txBody>
      </p:sp>
      <p:sp>
        <p:nvSpPr>
          <p:cNvPr id="28" name="Text Placeholder 15">
            <a:extLst>
              <a:ext uri="{FF2B5EF4-FFF2-40B4-BE49-F238E27FC236}">
                <a16:creationId xmlns:a16="http://schemas.microsoft.com/office/drawing/2014/main" id="{A4F9DECA-A274-45CF-87C3-96D00A5E0B59}"/>
              </a:ext>
            </a:extLst>
          </p:cNvPr>
          <p:cNvSpPr>
            <a:spLocks noGrp="1"/>
          </p:cNvSpPr>
          <p:nvPr>
            <p:ph type="body" sz="quarter" idx="16" hasCustomPrompt="1"/>
          </p:nvPr>
        </p:nvSpPr>
        <p:spPr>
          <a:xfrm>
            <a:off x="3164939" y="5321300"/>
            <a:ext cx="8647550" cy="736600"/>
          </a:xfrm>
        </p:spPr>
        <p:txBody>
          <a:bodyPr lIns="0" rIns="0" anchor="ctr" anchorCtr="0"/>
          <a:lstStyle>
            <a:lvl1pPr algn="l">
              <a:spcBef>
                <a:spcPts val="600"/>
              </a:spcBef>
              <a:defRPr sz="1600">
                <a:solidFill>
                  <a:schemeClr val="tx1"/>
                </a:solidFill>
                <a:latin typeface="+mn-lt"/>
              </a:defRPr>
            </a:lvl1pPr>
            <a:lvl2pPr marL="0" indent="0">
              <a:buNone/>
              <a:defRPr/>
            </a:lvl2pPr>
          </a:lstStyle>
          <a:p>
            <a:pPr lvl="0"/>
            <a:r>
              <a:rPr lang="en-US"/>
              <a:t>“Stat, quote from analyst or market … IDC, Forrester. Etc..”</a:t>
            </a:r>
          </a:p>
        </p:txBody>
      </p:sp>
      <p:sp>
        <p:nvSpPr>
          <p:cNvPr id="29" name="Text Placeholder 15">
            <a:extLst>
              <a:ext uri="{FF2B5EF4-FFF2-40B4-BE49-F238E27FC236}">
                <a16:creationId xmlns:a16="http://schemas.microsoft.com/office/drawing/2014/main" id="{35E36826-66FA-4CF6-87DF-A47C55FACBC5}"/>
              </a:ext>
            </a:extLst>
          </p:cNvPr>
          <p:cNvSpPr>
            <a:spLocks noGrp="1"/>
          </p:cNvSpPr>
          <p:nvPr>
            <p:ph type="body" sz="quarter" idx="23" hasCustomPrompt="1"/>
          </p:nvPr>
        </p:nvSpPr>
        <p:spPr>
          <a:xfrm>
            <a:off x="381101" y="5321301"/>
            <a:ext cx="2044216" cy="736600"/>
          </a:xfrm>
        </p:spPr>
        <p:txBody>
          <a:bodyPr lIns="0" rIns="0" anchor="ctr" anchorCtr="0"/>
          <a:lstStyle>
            <a:lvl1pPr algn="l">
              <a:spcBef>
                <a:spcPts val="0"/>
              </a:spcBef>
              <a:defRPr sz="1600" b="0">
                <a:solidFill>
                  <a:schemeClr val="tx1"/>
                </a:solidFill>
                <a:latin typeface="+mn-lt"/>
              </a:defRPr>
            </a:lvl1pPr>
            <a:lvl2pPr marL="0" indent="0">
              <a:buNone/>
              <a:defRPr/>
            </a:lvl2pPr>
          </a:lstStyle>
          <a:p>
            <a:pPr lvl="0"/>
            <a:r>
              <a:rPr lang="en-US"/>
              <a:t>Name</a:t>
            </a:r>
          </a:p>
        </p:txBody>
      </p:sp>
      <p:cxnSp>
        <p:nvCxnSpPr>
          <p:cNvPr id="27" name="Straight Connector 26">
            <a:extLst>
              <a:ext uri="{FF2B5EF4-FFF2-40B4-BE49-F238E27FC236}">
                <a16:creationId xmlns:a16="http://schemas.microsoft.com/office/drawing/2014/main" id="{61A1112F-720A-4839-BE01-77B79322839C}"/>
              </a:ext>
            </a:extLst>
          </p:cNvPr>
          <p:cNvCxnSpPr>
            <a:cxnSpLocks/>
          </p:cNvCxnSpPr>
          <p:nvPr userDrawn="1"/>
        </p:nvCxnSpPr>
        <p:spPr>
          <a:xfrm flipV="1">
            <a:off x="2807884" y="5300663"/>
            <a:ext cx="0" cy="785812"/>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11289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_Timelin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9D310EE-5BE6-4308-BA18-1297D3C8CA14}"/>
              </a:ext>
            </a:extLst>
          </p:cNvPr>
          <p:cNvSpPr/>
          <p:nvPr userDrawn="1"/>
        </p:nvSpPr>
        <p:spPr>
          <a:xfrm>
            <a:off x="6096000" y="1322388"/>
            <a:ext cx="5716490" cy="23937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0" rIns="182880" bIns="0" rtlCol="0" anchor="ctr" anchorCtr="0"/>
          <a:lstStyle/>
          <a:p>
            <a:pPr lvl="0"/>
            <a:endParaRPr lang="en-US" sz="1200">
              <a:solidFill>
                <a:srgbClr val="FFFFFF"/>
              </a:solidFill>
              <a:cs typeface="Arial"/>
            </a:endParaRPr>
          </a:p>
        </p:txBody>
      </p:sp>
      <p:sp>
        <p:nvSpPr>
          <p:cNvPr id="39" name="Rectangle 38">
            <a:extLst>
              <a:ext uri="{FF2B5EF4-FFF2-40B4-BE49-F238E27FC236}">
                <a16:creationId xmlns:a16="http://schemas.microsoft.com/office/drawing/2014/main" id="{AAF5B059-504A-49B9-941E-787F627F5A6C}"/>
              </a:ext>
            </a:extLst>
          </p:cNvPr>
          <p:cNvSpPr/>
          <p:nvPr userDrawn="1"/>
        </p:nvSpPr>
        <p:spPr>
          <a:xfrm>
            <a:off x="6096000" y="3802207"/>
            <a:ext cx="5716490" cy="115385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400" tIns="0" rIns="182880" bIns="0" rtlCol="0" anchor="ctr" anchorCtr="0"/>
          <a:lstStyle/>
          <a:p>
            <a:pPr marL="0" lvl="1">
              <a:spcBef>
                <a:spcPts val="500"/>
              </a:spcBef>
              <a:buClr>
                <a:srgbClr val="FA4616"/>
              </a:buClr>
            </a:pPr>
            <a:endParaRPr lang="en-US" sz="1400">
              <a:solidFill>
                <a:srgbClr val="FFFFFF"/>
              </a:solidFill>
              <a:cs typeface="Arial"/>
            </a:endParaRP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a:xfrm>
            <a:off x="381101" y="357722"/>
            <a:ext cx="6610663" cy="378191"/>
          </a:xfrm>
        </p:spPr>
        <p:txBody>
          <a:bodyPr/>
          <a:lstStyle/>
          <a:p>
            <a:r>
              <a:rPr lang="en-US"/>
              <a:t>Click to edit Master title style</a:t>
            </a:r>
          </a:p>
        </p:txBody>
      </p:sp>
      <p:cxnSp>
        <p:nvCxnSpPr>
          <p:cNvPr id="12" name="Google Shape;677;p27">
            <a:extLst>
              <a:ext uri="{FF2B5EF4-FFF2-40B4-BE49-F238E27FC236}">
                <a16:creationId xmlns:a16="http://schemas.microsoft.com/office/drawing/2014/main" id="{A8FBFA26-8E84-4850-A512-98D6B546FD3F}"/>
              </a:ext>
            </a:extLst>
          </p:cNvPr>
          <p:cNvCxnSpPr>
            <a:cxnSpLocks/>
          </p:cNvCxnSpPr>
          <p:nvPr userDrawn="1"/>
        </p:nvCxnSpPr>
        <p:spPr>
          <a:xfrm flipV="1">
            <a:off x="3070640" y="1421875"/>
            <a:ext cx="0" cy="954111"/>
          </a:xfrm>
          <a:prstGeom prst="straightConnector1">
            <a:avLst/>
          </a:prstGeom>
          <a:noFill/>
          <a:ln w="19050" cap="flat" cmpd="sng">
            <a:solidFill>
              <a:schemeClr val="lt2"/>
            </a:solidFill>
            <a:prstDash val="solid"/>
            <a:round/>
            <a:headEnd type="none" w="med" len="med"/>
            <a:tailEnd type="none" w="med" len="med"/>
          </a:ln>
        </p:spPr>
      </p:cxnSp>
      <p:sp>
        <p:nvSpPr>
          <p:cNvPr id="15" name="Rectangle 14">
            <a:extLst>
              <a:ext uri="{FF2B5EF4-FFF2-40B4-BE49-F238E27FC236}">
                <a16:creationId xmlns:a16="http://schemas.microsoft.com/office/drawing/2014/main" id="{FA8C604B-B7C6-4E31-94B1-906A009A690C}"/>
              </a:ext>
            </a:extLst>
          </p:cNvPr>
          <p:cNvSpPr/>
          <p:nvPr userDrawn="1"/>
        </p:nvSpPr>
        <p:spPr>
          <a:xfrm>
            <a:off x="379511" y="2568161"/>
            <a:ext cx="5503940" cy="1785812"/>
          </a:xfrm>
          <a:prstGeom prst="rect">
            <a:avLst/>
          </a:prstGeom>
          <a:solidFill>
            <a:schemeClr val="bg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Arial"/>
            </a:endParaRPr>
          </a:p>
        </p:txBody>
      </p:sp>
      <p:sp>
        <p:nvSpPr>
          <p:cNvPr id="21" name="Rectangle 20">
            <a:extLst>
              <a:ext uri="{FF2B5EF4-FFF2-40B4-BE49-F238E27FC236}">
                <a16:creationId xmlns:a16="http://schemas.microsoft.com/office/drawing/2014/main" id="{0D7AC470-1E85-4B11-BCF7-F259B12FC3D0}"/>
              </a:ext>
            </a:extLst>
          </p:cNvPr>
          <p:cNvSpPr/>
          <p:nvPr userDrawn="1"/>
        </p:nvSpPr>
        <p:spPr>
          <a:xfrm>
            <a:off x="6096000" y="5056446"/>
            <a:ext cx="5716489" cy="11538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tIns="0" rIns="0" bIns="0" rtlCol="0" anchor="ctr" anchorCtr="0"/>
          <a:lstStyle/>
          <a:p>
            <a:pPr lvl="0"/>
            <a:endParaRPr lang="en-US" sz="1400">
              <a:solidFill>
                <a:srgbClr val="000000"/>
              </a:solidFill>
              <a:cs typeface="Arial"/>
            </a:endParaRPr>
          </a:p>
        </p:txBody>
      </p:sp>
      <p:sp>
        <p:nvSpPr>
          <p:cNvPr id="3" name="Text Placeholder 2">
            <a:extLst>
              <a:ext uri="{FF2B5EF4-FFF2-40B4-BE49-F238E27FC236}">
                <a16:creationId xmlns:a16="http://schemas.microsoft.com/office/drawing/2014/main" id="{8C5817F8-1525-48E1-9DC1-77520A81F279}"/>
              </a:ext>
            </a:extLst>
          </p:cNvPr>
          <p:cNvSpPr>
            <a:spLocks noGrp="1"/>
          </p:cNvSpPr>
          <p:nvPr>
            <p:ph type="body" sz="quarter" idx="16"/>
          </p:nvPr>
        </p:nvSpPr>
        <p:spPr>
          <a:xfrm>
            <a:off x="572804" y="2724467"/>
            <a:ext cx="5183383" cy="297242"/>
          </a:xfrm>
        </p:spPr>
        <p:txBody>
          <a:bodyPr anchor="ctr"/>
          <a:lstStyle>
            <a:lvl1pPr>
              <a:spcBef>
                <a:spcPts val="600"/>
              </a:spcBef>
              <a:defRPr sz="1400" b="1"/>
            </a:lvl1pPr>
          </a:lstStyle>
          <a:p>
            <a:pPr lvl="0"/>
            <a:r>
              <a:rPr lang="en-US"/>
              <a:t>Click to edit Master text styles</a:t>
            </a:r>
          </a:p>
        </p:txBody>
      </p:sp>
      <p:sp>
        <p:nvSpPr>
          <p:cNvPr id="22" name="Rectangle 21">
            <a:extLst>
              <a:ext uri="{FF2B5EF4-FFF2-40B4-BE49-F238E27FC236}">
                <a16:creationId xmlns:a16="http://schemas.microsoft.com/office/drawing/2014/main" id="{60391C46-43B5-435F-A976-1E38C4480E01}"/>
              </a:ext>
            </a:extLst>
          </p:cNvPr>
          <p:cNvSpPr/>
          <p:nvPr userDrawn="1"/>
        </p:nvSpPr>
        <p:spPr>
          <a:xfrm>
            <a:off x="379511" y="4424488"/>
            <a:ext cx="5503940" cy="1785812"/>
          </a:xfrm>
          <a:prstGeom prst="rect">
            <a:avLst/>
          </a:prstGeom>
          <a:solidFill>
            <a:schemeClr val="bg1"/>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Arial"/>
            </a:endParaRPr>
          </a:p>
        </p:txBody>
      </p:sp>
      <p:sp>
        <p:nvSpPr>
          <p:cNvPr id="23" name="Text Placeholder 2">
            <a:extLst>
              <a:ext uri="{FF2B5EF4-FFF2-40B4-BE49-F238E27FC236}">
                <a16:creationId xmlns:a16="http://schemas.microsoft.com/office/drawing/2014/main" id="{AE29C114-8C98-4E03-AB84-26EC6A332FA4}"/>
              </a:ext>
            </a:extLst>
          </p:cNvPr>
          <p:cNvSpPr>
            <a:spLocks noGrp="1"/>
          </p:cNvSpPr>
          <p:nvPr>
            <p:ph type="body" sz="quarter" idx="17"/>
          </p:nvPr>
        </p:nvSpPr>
        <p:spPr>
          <a:xfrm>
            <a:off x="572804" y="4594206"/>
            <a:ext cx="5183383" cy="291830"/>
          </a:xfrm>
        </p:spPr>
        <p:txBody>
          <a:bodyPr anchor="ctr"/>
          <a:lstStyle>
            <a:lvl1pPr>
              <a:spcBef>
                <a:spcPts val="600"/>
              </a:spcBef>
              <a:defRPr sz="1400" b="1"/>
            </a:lvl1pPr>
          </a:lstStyle>
          <a:p>
            <a:pPr lvl="0"/>
            <a:r>
              <a:rPr lang="en-US"/>
              <a:t>Click to edit Master text styles</a:t>
            </a:r>
          </a:p>
        </p:txBody>
      </p:sp>
      <p:sp>
        <p:nvSpPr>
          <p:cNvPr id="27" name="Text Placeholder 2">
            <a:extLst>
              <a:ext uri="{FF2B5EF4-FFF2-40B4-BE49-F238E27FC236}">
                <a16:creationId xmlns:a16="http://schemas.microsoft.com/office/drawing/2014/main" id="{E8B7D65E-9D69-4EE0-A1C3-51521FCAA6D5}"/>
              </a:ext>
            </a:extLst>
          </p:cNvPr>
          <p:cNvSpPr>
            <a:spLocks noGrp="1"/>
          </p:cNvSpPr>
          <p:nvPr>
            <p:ph type="body" sz="quarter" idx="19" hasCustomPrompt="1"/>
          </p:nvPr>
        </p:nvSpPr>
        <p:spPr>
          <a:xfrm>
            <a:off x="6289423" y="1560945"/>
            <a:ext cx="2494915" cy="424140"/>
          </a:xfrm>
        </p:spPr>
        <p:txBody>
          <a:bodyPr anchor="b"/>
          <a:lstStyle>
            <a:lvl1pPr>
              <a:spcBef>
                <a:spcPts val="600"/>
              </a:spcBef>
              <a:defRPr sz="2800" b="1">
                <a:solidFill>
                  <a:schemeClr val="bg1"/>
                </a:solidFill>
              </a:defRPr>
            </a:lvl1pPr>
          </a:lstStyle>
          <a:p>
            <a:pPr lvl="0"/>
            <a:r>
              <a:rPr lang="en-US"/>
              <a:t>Stat</a:t>
            </a:r>
          </a:p>
        </p:txBody>
      </p:sp>
      <p:sp>
        <p:nvSpPr>
          <p:cNvPr id="28" name="Text Placeholder 2">
            <a:extLst>
              <a:ext uri="{FF2B5EF4-FFF2-40B4-BE49-F238E27FC236}">
                <a16:creationId xmlns:a16="http://schemas.microsoft.com/office/drawing/2014/main" id="{6A2C6E40-46F1-4D87-AB06-A28871444127}"/>
              </a:ext>
            </a:extLst>
          </p:cNvPr>
          <p:cNvSpPr>
            <a:spLocks noGrp="1"/>
          </p:cNvSpPr>
          <p:nvPr>
            <p:ph type="body" sz="quarter" idx="20" hasCustomPrompt="1"/>
          </p:nvPr>
        </p:nvSpPr>
        <p:spPr>
          <a:xfrm>
            <a:off x="6289423" y="2723384"/>
            <a:ext cx="2494915" cy="424140"/>
          </a:xfrm>
        </p:spPr>
        <p:txBody>
          <a:bodyPr anchor="b"/>
          <a:lstStyle>
            <a:lvl1pPr>
              <a:spcBef>
                <a:spcPts val="600"/>
              </a:spcBef>
              <a:defRPr sz="2800" b="1">
                <a:solidFill>
                  <a:schemeClr val="bg1"/>
                </a:solidFill>
              </a:defRPr>
            </a:lvl1pPr>
          </a:lstStyle>
          <a:p>
            <a:pPr lvl="0"/>
            <a:r>
              <a:rPr lang="en-US"/>
              <a:t>Stat</a:t>
            </a:r>
          </a:p>
        </p:txBody>
      </p:sp>
      <p:sp>
        <p:nvSpPr>
          <p:cNvPr id="29" name="Text Placeholder 2">
            <a:extLst>
              <a:ext uri="{FF2B5EF4-FFF2-40B4-BE49-F238E27FC236}">
                <a16:creationId xmlns:a16="http://schemas.microsoft.com/office/drawing/2014/main" id="{5DF51398-2B2F-4792-8DA4-4E47D2EF6088}"/>
              </a:ext>
            </a:extLst>
          </p:cNvPr>
          <p:cNvSpPr>
            <a:spLocks noGrp="1"/>
          </p:cNvSpPr>
          <p:nvPr>
            <p:ph type="body" sz="quarter" idx="21" hasCustomPrompt="1"/>
          </p:nvPr>
        </p:nvSpPr>
        <p:spPr>
          <a:xfrm>
            <a:off x="9124151" y="1560945"/>
            <a:ext cx="2492138" cy="424140"/>
          </a:xfrm>
        </p:spPr>
        <p:txBody>
          <a:bodyPr anchor="b"/>
          <a:lstStyle>
            <a:lvl1pPr>
              <a:spcBef>
                <a:spcPts val="600"/>
              </a:spcBef>
              <a:defRPr sz="2800" b="1">
                <a:solidFill>
                  <a:schemeClr val="bg1"/>
                </a:solidFill>
              </a:defRPr>
            </a:lvl1pPr>
          </a:lstStyle>
          <a:p>
            <a:pPr lvl="0"/>
            <a:r>
              <a:rPr lang="en-US"/>
              <a:t>Stat</a:t>
            </a:r>
          </a:p>
        </p:txBody>
      </p:sp>
      <p:sp>
        <p:nvSpPr>
          <p:cNvPr id="30" name="Text Placeholder 2">
            <a:extLst>
              <a:ext uri="{FF2B5EF4-FFF2-40B4-BE49-F238E27FC236}">
                <a16:creationId xmlns:a16="http://schemas.microsoft.com/office/drawing/2014/main" id="{50BE076B-C781-4C2D-A873-CABE76A6B9CC}"/>
              </a:ext>
            </a:extLst>
          </p:cNvPr>
          <p:cNvSpPr>
            <a:spLocks noGrp="1"/>
          </p:cNvSpPr>
          <p:nvPr>
            <p:ph type="body" sz="quarter" idx="22" hasCustomPrompt="1"/>
          </p:nvPr>
        </p:nvSpPr>
        <p:spPr>
          <a:xfrm>
            <a:off x="6292199" y="3997556"/>
            <a:ext cx="5324089" cy="763154"/>
          </a:xfrm>
        </p:spPr>
        <p:txBody>
          <a:bodyPr anchor="ctr"/>
          <a:lstStyle>
            <a:lvl1pPr>
              <a:spcBef>
                <a:spcPts val="600"/>
              </a:spcBef>
              <a:defRPr sz="1200" b="0">
                <a:solidFill>
                  <a:schemeClr val="bg1"/>
                </a:solidFill>
              </a:defRPr>
            </a:lvl1pPr>
          </a:lstStyle>
          <a:p>
            <a:pPr lvl="0"/>
            <a:r>
              <a:rPr lang="en-US"/>
              <a:t>Quote</a:t>
            </a:r>
          </a:p>
        </p:txBody>
      </p:sp>
      <p:sp>
        <p:nvSpPr>
          <p:cNvPr id="31" name="Text Placeholder 2">
            <a:extLst>
              <a:ext uri="{FF2B5EF4-FFF2-40B4-BE49-F238E27FC236}">
                <a16:creationId xmlns:a16="http://schemas.microsoft.com/office/drawing/2014/main" id="{7471B233-48E2-411D-B86D-21052D474DDA}"/>
              </a:ext>
            </a:extLst>
          </p:cNvPr>
          <p:cNvSpPr>
            <a:spLocks noGrp="1"/>
          </p:cNvSpPr>
          <p:nvPr>
            <p:ph type="body" sz="quarter" idx="23" hasCustomPrompt="1"/>
          </p:nvPr>
        </p:nvSpPr>
        <p:spPr>
          <a:xfrm>
            <a:off x="381101" y="865053"/>
            <a:ext cx="6610662" cy="177203"/>
          </a:xfrm>
        </p:spPr>
        <p:txBody>
          <a:bodyPr anchor="ctr"/>
          <a:lstStyle>
            <a:lvl1pPr>
              <a:defRPr sz="1400" b="0"/>
            </a:lvl1pPr>
          </a:lstStyle>
          <a:p>
            <a:pPr lvl="0"/>
            <a:r>
              <a:rPr lang="en-US"/>
              <a:t>Subtitle</a:t>
            </a:r>
          </a:p>
        </p:txBody>
      </p:sp>
      <p:sp>
        <p:nvSpPr>
          <p:cNvPr id="32" name="Text Placeholder 2">
            <a:extLst>
              <a:ext uri="{FF2B5EF4-FFF2-40B4-BE49-F238E27FC236}">
                <a16:creationId xmlns:a16="http://schemas.microsoft.com/office/drawing/2014/main" id="{07FF8333-3380-49D4-8787-42C29019E3C7}"/>
              </a:ext>
            </a:extLst>
          </p:cNvPr>
          <p:cNvSpPr>
            <a:spLocks noGrp="1"/>
          </p:cNvSpPr>
          <p:nvPr>
            <p:ph type="body" sz="quarter" idx="24"/>
          </p:nvPr>
        </p:nvSpPr>
        <p:spPr>
          <a:xfrm>
            <a:off x="572804" y="3049417"/>
            <a:ext cx="5183383" cy="1215603"/>
          </a:xfrm>
        </p:spPr>
        <p:txBody>
          <a:bodyPr anchor="t"/>
          <a:lstStyle>
            <a:lvl1pPr>
              <a:spcBef>
                <a:spcPts val="600"/>
              </a:spcBef>
              <a:defRPr sz="1200" b="0"/>
            </a:lvl1pPr>
          </a:lstStyle>
          <a:p>
            <a:pPr lvl="0"/>
            <a:r>
              <a:rPr lang="en-US"/>
              <a:t>Click to edit Master text styles</a:t>
            </a:r>
          </a:p>
        </p:txBody>
      </p:sp>
      <p:sp>
        <p:nvSpPr>
          <p:cNvPr id="33" name="Text Placeholder 2">
            <a:extLst>
              <a:ext uri="{FF2B5EF4-FFF2-40B4-BE49-F238E27FC236}">
                <a16:creationId xmlns:a16="http://schemas.microsoft.com/office/drawing/2014/main" id="{313A8604-9C8C-4079-8227-6E5DD2F87EE8}"/>
              </a:ext>
            </a:extLst>
          </p:cNvPr>
          <p:cNvSpPr>
            <a:spLocks noGrp="1"/>
          </p:cNvSpPr>
          <p:nvPr>
            <p:ph type="body" sz="quarter" idx="25"/>
          </p:nvPr>
        </p:nvSpPr>
        <p:spPr>
          <a:xfrm>
            <a:off x="572804" y="4919156"/>
            <a:ext cx="5183383" cy="1193470"/>
          </a:xfrm>
        </p:spPr>
        <p:txBody>
          <a:bodyPr anchor="t"/>
          <a:lstStyle>
            <a:lvl1pPr>
              <a:spcBef>
                <a:spcPts val="600"/>
              </a:spcBef>
              <a:defRPr sz="1200" b="0"/>
            </a:lvl1pPr>
          </a:lstStyle>
          <a:p>
            <a:pPr lvl="0"/>
            <a:r>
              <a:rPr lang="en-US"/>
              <a:t>Click to edit Master text styles</a:t>
            </a:r>
          </a:p>
        </p:txBody>
      </p:sp>
      <p:sp>
        <p:nvSpPr>
          <p:cNvPr id="34" name="Text Placeholder 2">
            <a:extLst>
              <a:ext uri="{FF2B5EF4-FFF2-40B4-BE49-F238E27FC236}">
                <a16:creationId xmlns:a16="http://schemas.microsoft.com/office/drawing/2014/main" id="{7D82FC86-C000-44CE-91EE-A3A92AF33374}"/>
              </a:ext>
            </a:extLst>
          </p:cNvPr>
          <p:cNvSpPr>
            <a:spLocks noGrp="1"/>
          </p:cNvSpPr>
          <p:nvPr>
            <p:ph type="body" sz="quarter" idx="26" hasCustomPrompt="1"/>
          </p:nvPr>
        </p:nvSpPr>
        <p:spPr>
          <a:xfrm>
            <a:off x="6289423" y="1985084"/>
            <a:ext cx="2494915" cy="419980"/>
          </a:xfrm>
        </p:spPr>
        <p:txBody>
          <a:bodyPr anchor="t"/>
          <a:lstStyle>
            <a:lvl1pPr>
              <a:spcBef>
                <a:spcPts val="600"/>
              </a:spcBef>
              <a:defRPr sz="1200" b="0">
                <a:solidFill>
                  <a:schemeClr val="bg1"/>
                </a:solidFill>
              </a:defRPr>
            </a:lvl1pPr>
          </a:lstStyle>
          <a:p>
            <a:pPr lvl="0"/>
            <a:r>
              <a:rPr lang="en-US"/>
              <a:t>Stat</a:t>
            </a:r>
          </a:p>
        </p:txBody>
      </p:sp>
      <p:sp>
        <p:nvSpPr>
          <p:cNvPr id="35" name="Text Placeholder 2">
            <a:extLst>
              <a:ext uri="{FF2B5EF4-FFF2-40B4-BE49-F238E27FC236}">
                <a16:creationId xmlns:a16="http://schemas.microsoft.com/office/drawing/2014/main" id="{8B5A82A4-C303-4D86-8913-EDF3B8AA949F}"/>
              </a:ext>
            </a:extLst>
          </p:cNvPr>
          <p:cNvSpPr>
            <a:spLocks noGrp="1"/>
          </p:cNvSpPr>
          <p:nvPr>
            <p:ph type="body" sz="quarter" idx="27" hasCustomPrompt="1"/>
          </p:nvPr>
        </p:nvSpPr>
        <p:spPr>
          <a:xfrm>
            <a:off x="6289423" y="3147523"/>
            <a:ext cx="2494915" cy="419980"/>
          </a:xfrm>
        </p:spPr>
        <p:txBody>
          <a:bodyPr anchor="t"/>
          <a:lstStyle>
            <a:lvl1pPr>
              <a:spcBef>
                <a:spcPts val="600"/>
              </a:spcBef>
              <a:defRPr sz="1200" b="0">
                <a:solidFill>
                  <a:schemeClr val="bg1"/>
                </a:solidFill>
              </a:defRPr>
            </a:lvl1pPr>
          </a:lstStyle>
          <a:p>
            <a:pPr lvl="0"/>
            <a:r>
              <a:rPr lang="en-US"/>
              <a:t>Stat</a:t>
            </a:r>
          </a:p>
        </p:txBody>
      </p:sp>
      <p:sp>
        <p:nvSpPr>
          <p:cNvPr id="36" name="Text Placeholder 2">
            <a:extLst>
              <a:ext uri="{FF2B5EF4-FFF2-40B4-BE49-F238E27FC236}">
                <a16:creationId xmlns:a16="http://schemas.microsoft.com/office/drawing/2014/main" id="{804821CC-6700-4E58-9405-52333E3A95F1}"/>
              </a:ext>
            </a:extLst>
          </p:cNvPr>
          <p:cNvSpPr>
            <a:spLocks noGrp="1"/>
          </p:cNvSpPr>
          <p:nvPr>
            <p:ph type="body" sz="quarter" idx="28" hasCustomPrompt="1"/>
          </p:nvPr>
        </p:nvSpPr>
        <p:spPr>
          <a:xfrm>
            <a:off x="9124151" y="1985084"/>
            <a:ext cx="2492138" cy="419980"/>
          </a:xfrm>
        </p:spPr>
        <p:txBody>
          <a:bodyPr anchor="t"/>
          <a:lstStyle>
            <a:lvl1pPr>
              <a:spcBef>
                <a:spcPts val="600"/>
              </a:spcBef>
              <a:defRPr sz="1200" b="0">
                <a:solidFill>
                  <a:schemeClr val="bg1"/>
                </a:solidFill>
              </a:defRPr>
            </a:lvl1pPr>
          </a:lstStyle>
          <a:p>
            <a:pPr lvl="0"/>
            <a:r>
              <a:rPr lang="en-US"/>
              <a:t>Stat</a:t>
            </a:r>
          </a:p>
        </p:txBody>
      </p:sp>
      <p:sp>
        <p:nvSpPr>
          <p:cNvPr id="37" name="Text Placeholder 2">
            <a:extLst>
              <a:ext uri="{FF2B5EF4-FFF2-40B4-BE49-F238E27FC236}">
                <a16:creationId xmlns:a16="http://schemas.microsoft.com/office/drawing/2014/main" id="{4407D4FE-08EF-49F9-AB48-319425AAF6E5}"/>
              </a:ext>
            </a:extLst>
          </p:cNvPr>
          <p:cNvSpPr>
            <a:spLocks noGrp="1"/>
          </p:cNvSpPr>
          <p:nvPr>
            <p:ph type="body" sz="quarter" idx="29"/>
          </p:nvPr>
        </p:nvSpPr>
        <p:spPr>
          <a:xfrm>
            <a:off x="6292199" y="5207000"/>
            <a:ext cx="5183383" cy="224030"/>
          </a:xfrm>
        </p:spPr>
        <p:txBody>
          <a:bodyPr anchor="ctr"/>
          <a:lstStyle>
            <a:lvl1pPr>
              <a:spcBef>
                <a:spcPts val="600"/>
              </a:spcBef>
              <a:defRPr sz="1400" b="1"/>
            </a:lvl1pPr>
          </a:lstStyle>
          <a:p>
            <a:pPr lvl="0"/>
            <a:r>
              <a:rPr lang="en-US"/>
              <a:t>Click to edit Master text styles</a:t>
            </a:r>
          </a:p>
        </p:txBody>
      </p:sp>
      <p:sp>
        <p:nvSpPr>
          <p:cNvPr id="38" name="Text Placeholder 2">
            <a:extLst>
              <a:ext uri="{FF2B5EF4-FFF2-40B4-BE49-F238E27FC236}">
                <a16:creationId xmlns:a16="http://schemas.microsoft.com/office/drawing/2014/main" id="{E1C8FE3F-3CCD-4803-9714-879C00442EDE}"/>
              </a:ext>
            </a:extLst>
          </p:cNvPr>
          <p:cNvSpPr>
            <a:spLocks noGrp="1"/>
          </p:cNvSpPr>
          <p:nvPr>
            <p:ph type="body" sz="quarter" idx="30"/>
          </p:nvPr>
        </p:nvSpPr>
        <p:spPr>
          <a:xfrm>
            <a:off x="6292199" y="5464150"/>
            <a:ext cx="5183383" cy="648476"/>
          </a:xfrm>
        </p:spPr>
        <p:txBody>
          <a:bodyPr anchor="t"/>
          <a:lstStyle>
            <a:lvl1pPr>
              <a:spcBef>
                <a:spcPts val="600"/>
              </a:spcBef>
              <a:defRPr sz="1200" b="0"/>
            </a:lvl1pPr>
          </a:lstStyle>
          <a:p>
            <a:pPr lvl="0"/>
            <a:r>
              <a:rPr lang="en-US"/>
              <a:t>Click to edit Master text styles</a:t>
            </a:r>
          </a:p>
        </p:txBody>
      </p:sp>
      <p:sp>
        <p:nvSpPr>
          <p:cNvPr id="41" name="Text Placeholder 2">
            <a:extLst>
              <a:ext uri="{FF2B5EF4-FFF2-40B4-BE49-F238E27FC236}">
                <a16:creationId xmlns:a16="http://schemas.microsoft.com/office/drawing/2014/main" id="{28A0743A-4A83-463E-A0D0-57004A366359}"/>
              </a:ext>
            </a:extLst>
          </p:cNvPr>
          <p:cNvSpPr>
            <a:spLocks noGrp="1"/>
          </p:cNvSpPr>
          <p:nvPr>
            <p:ph type="body" sz="quarter" idx="31" hasCustomPrompt="1"/>
          </p:nvPr>
        </p:nvSpPr>
        <p:spPr>
          <a:xfrm>
            <a:off x="9124151" y="2723384"/>
            <a:ext cx="2492138" cy="424140"/>
          </a:xfrm>
        </p:spPr>
        <p:txBody>
          <a:bodyPr anchor="b"/>
          <a:lstStyle>
            <a:lvl1pPr>
              <a:spcBef>
                <a:spcPts val="600"/>
              </a:spcBef>
              <a:defRPr sz="2800" b="1">
                <a:solidFill>
                  <a:schemeClr val="bg1"/>
                </a:solidFill>
              </a:defRPr>
            </a:lvl1pPr>
          </a:lstStyle>
          <a:p>
            <a:pPr lvl="0"/>
            <a:r>
              <a:rPr lang="en-US"/>
              <a:t>Stat</a:t>
            </a:r>
          </a:p>
        </p:txBody>
      </p:sp>
      <p:sp>
        <p:nvSpPr>
          <p:cNvPr id="42" name="Text Placeholder 2">
            <a:extLst>
              <a:ext uri="{FF2B5EF4-FFF2-40B4-BE49-F238E27FC236}">
                <a16:creationId xmlns:a16="http://schemas.microsoft.com/office/drawing/2014/main" id="{93C44ED3-0931-4B7E-95DA-D711E47587FF}"/>
              </a:ext>
            </a:extLst>
          </p:cNvPr>
          <p:cNvSpPr>
            <a:spLocks noGrp="1"/>
          </p:cNvSpPr>
          <p:nvPr>
            <p:ph type="body" sz="quarter" idx="32" hasCustomPrompt="1"/>
          </p:nvPr>
        </p:nvSpPr>
        <p:spPr>
          <a:xfrm>
            <a:off x="9124151" y="3147523"/>
            <a:ext cx="2492138" cy="419980"/>
          </a:xfrm>
        </p:spPr>
        <p:txBody>
          <a:bodyPr anchor="t"/>
          <a:lstStyle>
            <a:lvl1pPr>
              <a:spcBef>
                <a:spcPts val="600"/>
              </a:spcBef>
              <a:defRPr sz="1200" b="0">
                <a:solidFill>
                  <a:schemeClr val="bg1"/>
                </a:solidFill>
              </a:defRPr>
            </a:lvl1pPr>
          </a:lstStyle>
          <a:p>
            <a:pPr lvl="0"/>
            <a:r>
              <a:rPr lang="en-US"/>
              <a:t>Stat</a:t>
            </a:r>
          </a:p>
        </p:txBody>
      </p:sp>
      <p:cxnSp>
        <p:nvCxnSpPr>
          <p:cNvPr id="43" name="Straight Connector 42">
            <a:extLst>
              <a:ext uri="{FF2B5EF4-FFF2-40B4-BE49-F238E27FC236}">
                <a16:creationId xmlns:a16="http://schemas.microsoft.com/office/drawing/2014/main" id="{B193F6CB-6DFF-4134-87B6-AF6E92D67630}"/>
              </a:ext>
            </a:extLst>
          </p:cNvPr>
          <p:cNvCxnSpPr>
            <a:cxnSpLocks/>
          </p:cNvCxnSpPr>
          <p:nvPr userDrawn="1"/>
        </p:nvCxnSpPr>
        <p:spPr>
          <a:xfrm>
            <a:off x="8954244" y="1483534"/>
            <a:ext cx="0" cy="2071472"/>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9C4A8F61-FC7D-4C34-A8A6-63C2000B87E1}"/>
              </a:ext>
            </a:extLst>
          </p:cNvPr>
          <p:cNvCxnSpPr>
            <a:cxnSpLocks/>
          </p:cNvCxnSpPr>
          <p:nvPr userDrawn="1"/>
        </p:nvCxnSpPr>
        <p:spPr>
          <a:xfrm flipH="1">
            <a:off x="9124150" y="2531913"/>
            <a:ext cx="2492139"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1DC6B70-A18C-4C91-B0FE-4D773B6F22DC}"/>
              </a:ext>
            </a:extLst>
          </p:cNvPr>
          <p:cNvCxnSpPr>
            <a:cxnSpLocks/>
          </p:cNvCxnSpPr>
          <p:nvPr userDrawn="1"/>
        </p:nvCxnSpPr>
        <p:spPr>
          <a:xfrm flipH="1">
            <a:off x="6289423" y="2531913"/>
            <a:ext cx="2492139"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9" name="Picture 48">
            <a:extLst>
              <a:ext uri="{FF2B5EF4-FFF2-40B4-BE49-F238E27FC236}">
                <a16:creationId xmlns:a16="http://schemas.microsoft.com/office/drawing/2014/main" id="{B26EF4A1-6B5D-4194-B82D-554BB8F81DB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959391" y="2609850"/>
            <a:ext cx="1061935" cy="1033460"/>
          </a:xfrm>
          <a:prstGeom prst="rect">
            <a:avLst/>
          </a:prstGeom>
        </p:spPr>
      </p:pic>
      <p:sp>
        <p:nvSpPr>
          <p:cNvPr id="53" name="Text Placeholder 2">
            <a:extLst>
              <a:ext uri="{FF2B5EF4-FFF2-40B4-BE49-F238E27FC236}">
                <a16:creationId xmlns:a16="http://schemas.microsoft.com/office/drawing/2014/main" id="{8A90F87B-4106-409A-BB19-E7C2668DE03C}"/>
              </a:ext>
            </a:extLst>
          </p:cNvPr>
          <p:cNvSpPr>
            <a:spLocks noGrp="1"/>
          </p:cNvSpPr>
          <p:nvPr>
            <p:ph type="body" sz="quarter" idx="34" hasCustomPrompt="1"/>
          </p:nvPr>
        </p:nvSpPr>
        <p:spPr>
          <a:xfrm>
            <a:off x="6204772" y="4294923"/>
            <a:ext cx="87427" cy="168420"/>
          </a:xfrm>
        </p:spPr>
        <p:txBody>
          <a:bodyPr anchor="ctr"/>
          <a:lstStyle>
            <a:lvl1pPr>
              <a:spcBef>
                <a:spcPts val="1200"/>
              </a:spcBef>
              <a:defRPr sz="1200" b="0">
                <a:solidFill>
                  <a:schemeClr val="bg1"/>
                </a:solidFill>
              </a:defRPr>
            </a:lvl1pPr>
          </a:lstStyle>
          <a:p>
            <a:pPr lvl="0"/>
            <a:r>
              <a:rPr lang="en-US"/>
              <a:t>“</a:t>
            </a:r>
          </a:p>
        </p:txBody>
      </p:sp>
      <p:sp>
        <p:nvSpPr>
          <p:cNvPr id="50" name="Content Placeholder 5">
            <a:extLst>
              <a:ext uri="{FF2B5EF4-FFF2-40B4-BE49-F238E27FC236}">
                <a16:creationId xmlns:a16="http://schemas.microsoft.com/office/drawing/2014/main" id="{4320973F-699F-4867-9B19-17C384F385ED}"/>
              </a:ext>
            </a:extLst>
          </p:cNvPr>
          <p:cNvSpPr>
            <a:spLocks noGrp="1"/>
          </p:cNvSpPr>
          <p:nvPr>
            <p:ph sz="quarter" idx="14" hasCustomPrompt="1"/>
          </p:nvPr>
        </p:nvSpPr>
        <p:spPr>
          <a:xfrm>
            <a:off x="379512" y="1393825"/>
            <a:ext cx="2459678" cy="1011238"/>
          </a:xfrm>
        </p:spPr>
        <p:txBody>
          <a:bodyPr anchor="ctr"/>
          <a:lstStyle>
            <a:lvl1pPr algn="ctr">
              <a:defRPr/>
            </a:lvl1pPr>
          </a:lstStyle>
          <a:p>
            <a:pPr lvl="0"/>
            <a:r>
              <a:rPr lang="en-US"/>
              <a:t>Customer</a:t>
            </a:r>
          </a:p>
        </p:txBody>
      </p:sp>
      <p:sp>
        <p:nvSpPr>
          <p:cNvPr id="51" name="Text Placeholder 15">
            <a:extLst>
              <a:ext uri="{FF2B5EF4-FFF2-40B4-BE49-F238E27FC236}">
                <a16:creationId xmlns:a16="http://schemas.microsoft.com/office/drawing/2014/main" id="{4E3508D4-91BD-4295-B6A3-2DA826FA9AD0}"/>
              </a:ext>
            </a:extLst>
          </p:cNvPr>
          <p:cNvSpPr>
            <a:spLocks noGrp="1"/>
          </p:cNvSpPr>
          <p:nvPr>
            <p:ph type="body" sz="quarter" idx="12" hasCustomPrompt="1"/>
          </p:nvPr>
        </p:nvSpPr>
        <p:spPr>
          <a:xfrm>
            <a:off x="4273063" y="1929669"/>
            <a:ext cx="1700668" cy="192497"/>
          </a:xfrm>
        </p:spPr>
        <p:txBody>
          <a:bodyPr anchor="ctr"/>
          <a:lstStyle>
            <a:lvl1pPr>
              <a:defRPr sz="1000" b="0"/>
            </a:lvl1pPr>
          </a:lstStyle>
          <a:p>
            <a:pPr lvl="0"/>
            <a:r>
              <a:rPr lang="en-US"/>
              <a:t>Department</a:t>
            </a:r>
          </a:p>
        </p:txBody>
      </p:sp>
      <p:sp>
        <p:nvSpPr>
          <p:cNvPr id="52" name="Text Placeholder 15">
            <a:extLst>
              <a:ext uri="{FF2B5EF4-FFF2-40B4-BE49-F238E27FC236}">
                <a16:creationId xmlns:a16="http://schemas.microsoft.com/office/drawing/2014/main" id="{DE052DE7-5D05-4303-84DF-E8D7E16FABCC}"/>
              </a:ext>
            </a:extLst>
          </p:cNvPr>
          <p:cNvSpPr>
            <a:spLocks noGrp="1"/>
          </p:cNvSpPr>
          <p:nvPr>
            <p:ph type="body" sz="quarter" idx="15" hasCustomPrompt="1"/>
          </p:nvPr>
        </p:nvSpPr>
        <p:spPr>
          <a:xfrm>
            <a:off x="4273063" y="1421875"/>
            <a:ext cx="1700668" cy="192497"/>
          </a:xfrm>
        </p:spPr>
        <p:txBody>
          <a:bodyPr anchor="ctr"/>
          <a:lstStyle>
            <a:lvl1pPr>
              <a:defRPr sz="1000" b="0"/>
            </a:lvl1pPr>
          </a:lstStyle>
          <a:p>
            <a:pPr lvl="0"/>
            <a:r>
              <a:rPr lang="en-US"/>
              <a:t>Geography</a:t>
            </a:r>
          </a:p>
        </p:txBody>
      </p:sp>
      <p:sp>
        <p:nvSpPr>
          <p:cNvPr id="54" name="Rectangle 53">
            <a:extLst>
              <a:ext uri="{FF2B5EF4-FFF2-40B4-BE49-F238E27FC236}">
                <a16:creationId xmlns:a16="http://schemas.microsoft.com/office/drawing/2014/main" id="{DC074D49-7B04-4A27-A5CD-9C9BF8B13EA7}"/>
              </a:ext>
            </a:extLst>
          </p:cNvPr>
          <p:cNvSpPr/>
          <p:nvPr userDrawn="1"/>
        </p:nvSpPr>
        <p:spPr>
          <a:xfrm>
            <a:off x="3382263" y="1421874"/>
            <a:ext cx="813812" cy="192498"/>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r"/>
            <a:r>
              <a:rPr lang="en-US" sz="1000" b="1">
                <a:solidFill>
                  <a:schemeClr val="tx1"/>
                </a:solidFill>
                <a:cs typeface="Arial"/>
              </a:rPr>
              <a:t>Geography:</a:t>
            </a:r>
            <a:endParaRPr lang="en-US" sz="1000" i="0">
              <a:solidFill>
                <a:schemeClr val="tx1"/>
              </a:solidFill>
              <a:latin typeface="Arial"/>
              <a:cs typeface="Arial"/>
            </a:endParaRPr>
          </a:p>
        </p:txBody>
      </p:sp>
      <p:sp>
        <p:nvSpPr>
          <p:cNvPr id="55" name="Rectangle 54">
            <a:extLst>
              <a:ext uri="{FF2B5EF4-FFF2-40B4-BE49-F238E27FC236}">
                <a16:creationId xmlns:a16="http://schemas.microsoft.com/office/drawing/2014/main" id="{6963AD65-A626-4C01-AB7E-1E68E18E2E36}"/>
              </a:ext>
            </a:extLst>
          </p:cNvPr>
          <p:cNvSpPr/>
          <p:nvPr userDrawn="1"/>
        </p:nvSpPr>
        <p:spPr>
          <a:xfrm>
            <a:off x="3382263" y="1929667"/>
            <a:ext cx="813812" cy="192498"/>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r"/>
            <a:r>
              <a:rPr lang="en-US" sz="1000" b="1">
                <a:solidFill>
                  <a:schemeClr val="tx1"/>
                </a:solidFill>
                <a:cs typeface="Arial"/>
              </a:rPr>
              <a:t>Department:</a:t>
            </a:r>
          </a:p>
        </p:txBody>
      </p:sp>
      <p:sp>
        <p:nvSpPr>
          <p:cNvPr id="56" name="Rectangle 55">
            <a:extLst>
              <a:ext uri="{FF2B5EF4-FFF2-40B4-BE49-F238E27FC236}">
                <a16:creationId xmlns:a16="http://schemas.microsoft.com/office/drawing/2014/main" id="{0DB2660B-CA70-4C55-A6E3-467087834282}"/>
              </a:ext>
            </a:extLst>
          </p:cNvPr>
          <p:cNvSpPr/>
          <p:nvPr userDrawn="1"/>
        </p:nvSpPr>
        <p:spPr>
          <a:xfrm>
            <a:off x="3382263" y="1675771"/>
            <a:ext cx="813812" cy="192498"/>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r"/>
            <a:r>
              <a:rPr lang="en-US" sz="1000" b="1">
                <a:solidFill>
                  <a:schemeClr val="tx1"/>
                </a:solidFill>
                <a:cs typeface="Arial"/>
              </a:rPr>
              <a:t>Industry:</a:t>
            </a:r>
            <a:endParaRPr lang="en-US" sz="1000">
              <a:solidFill>
                <a:schemeClr val="tx1"/>
              </a:solidFill>
              <a:cs typeface="Arial"/>
            </a:endParaRPr>
          </a:p>
        </p:txBody>
      </p:sp>
      <p:sp>
        <p:nvSpPr>
          <p:cNvPr id="57" name="Rectangle 56">
            <a:extLst>
              <a:ext uri="{FF2B5EF4-FFF2-40B4-BE49-F238E27FC236}">
                <a16:creationId xmlns:a16="http://schemas.microsoft.com/office/drawing/2014/main" id="{E93D2AE6-D5A1-4238-979B-3B033D526FA8}"/>
              </a:ext>
            </a:extLst>
          </p:cNvPr>
          <p:cNvSpPr/>
          <p:nvPr userDrawn="1"/>
        </p:nvSpPr>
        <p:spPr>
          <a:xfrm>
            <a:off x="3382263" y="2183564"/>
            <a:ext cx="813812" cy="192498"/>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r"/>
            <a:r>
              <a:rPr lang="en-US" sz="1000" b="1">
                <a:solidFill>
                  <a:schemeClr val="tx1"/>
                </a:solidFill>
                <a:cs typeface="Arial"/>
              </a:rPr>
              <a:t>Products:</a:t>
            </a:r>
            <a:endParaRPr lang="en-US" sz="1000" i="0">
              <a:solidFill>
                <a:schemeClr val="tx1"/>
              </a:solidFill>
              <a:latin typeface="Arial"/>
              <a:cs typeface="Arial"/>
            </a:endParaRPr>
          </a:p>
        </p:txBody>
      </p:sp>
      <p:sp>
        <p:nvSpPr>
          <p:cNvPr id="58" name="Text Placeholder 15">
            <a:extLst>
              <a:ext uri="{FF2B5EF4-FFF2-40B4-BE49-F238E27FC236}">
                <a16:creationId xmlns:a16="http://schemas.microsoft.com/office/drawing/2014/main" id="{84F34E30-ED5A-41BD-976B-76233AA849C6}"/>
              </a:ext>
            </a:extLst>
          </p:cNvPr>
          <p:cNvSpPr>
            <a:spLocks noGrp="1"/>
          </p:cNvSpPr>
          <p:nvPr>
            <p:ph type="body" sz="quarter" idx="11" hasCustomPrompt="1"/>
          </p:nvPr>
        </p:nvSpPr>
        <p:spPr>
          <a:xfrm>
            <a:off x="4273063" y="1675772"/>
            <a:ext cx="1700668" cy="192497"/>
          </a:xfrm>
        </p:spPr>
        <p:txBody>
          <a:bodyPr anchor="ctr"/>
          <a:lstStyle>
            <a:lvl1pPr>
              <a:defRPr sz="1000" b="0"/>
            </a:lvl1pPr>
          </a:lstStyle>
          <a:p>
            <a:pPr lvl="0"/>
            <a:r>
              <a:rPr lang="en-US"/>
              <a:t>Industry</a:t>
            </a:r>
          </a:p>
        </p:txBody>
      </p:sp>
      <p:sp>
        <p:nvSpPr>
          <p:cNvPr id="59" name="Text Placeholder 15">
            <a:extLst>
              <a:ext uri="{FF2B5EF4-FFF2-40B4-BE49-F238E27FC236}">
                <a16:creationId xmlns:a16="http://schemas.microsoft.com/office/drawing/2014/main" id="{CB8592FB-3B4A-4577-B78D-2FD53037AB36}"/>
              </a:ext>
            </a:extLst>
          </p:cNvPr>
          <p:cNvSpPr>
            <a:spLocks noGrp="1"/>
          </p:cNvSpPr>
          <p:nvPr>
            <p:ph type="body" sz="quarter" idx="13" hasCustomPrompt="1"/>
          </p:nvPr>
        </p:nvSpPr>
        <p:spPr>
          <a:xfrm>
            <a:off x="4273063" y="2183566"/>
            <a:ext cx="1700667" cy="192497"/>
          </a:xfrm>
        </p:spPr>
        <p:txBody>
          <a:bodyPr anchor="ctr"/>
          <a:lstStyle>
            <a:lvl1pPr>
              <a:defRPr sz="1000" b="0"/>
            </a:lvl1pPr>
          </a:lstStyle>
          <a:p>
            <a:pPr lvl="0"/>
            <a:r>
              <a:rPr lang="en-US"/>
              <a:t>Products</a:t>
            </a:r>
          </a:p>
        </p:txBody>
      </p:sp>
    </p:spTree>
    <p:extLst>
      <p:ext uri="{BB962C8B-B14F-4D97-AF65-F5344CB8AC3E}">
        <p14:creationId xmlns:p14="http://schemas.microsoft.com/office/powerpoint/2010/main" val="2732154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E0FE-079C-4309-86E7-FC7AC41E098B}"/>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2452C13A-84E6-42E0-920E-2DDD0DC45F19}"/>
              </a:ext>
            </a:extLst>
          </p:cNvPr>
          <p:cNvSpPr>
            <a:spLocks noGrp="1"/>
          </p:cNvSpPr>
          <p:nvPr>
            <p:ph type="body" sz="quarter" idx="14"/>
          </p:nvPr>
        </p:nvSpPr>
        <p:spPr>
          <a:xfrm>
            <a:off x="4790736"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4" name="Text Placeholder 21">
            <a:extLst>
              <a:ext uri="{FF2B5EF4-FFF2-40B4-BE49-F238E27FC236}">
                <a16:creationId xmlns:a16="http://schemas.microsoft.com/office/drawing/2014/main" id="{CF3E35AE-FC12-4C79-986B-4E075DBAFC0C}"/>
              </a:ext>
            </a:extLst>
          </p:cNvPr>
          <p:cNvSpPr>
            <a:spLocks noGrp="1"/>
          </p:cNvSpPr>
          <p:nvPr>
            <p:ph type="body" sz="quarter" idx="11" hasCustomPrompt="1"/>
          </p:nvPr>
        </p:nvSpPr>
        <p:spPr>
          <a:xfrm>
            <a:off x="4636708" y="2000250"/>
            <a:ext cx="7176098" cy="2162799"/>
          </a:xfrm>
        </p:spPr>
        <p:txBody>
          <a:bodyPr anchor="b"/>
          <a:lstStyle>
            <a:lvl1pPr marL="137160" indent="-137160">
              <a:defRPr sz="3200"/>
            </a:lvl1pPr>
            <a:lvl2pPr marL="0" indent="0">
              <a:buNone/>
              <a:defRPr/>
            </a:lvl2pPr>
          </a:lstStyle>
          <a:p>
            <a:pPr lvl="0"/>
            <a:r>
              <a:rPr lang="en-US"/>
              <a:t>“Click to edit Master text </a:t>
            </a:r>
            <a:r>
              <a:rPr lang="en-US" err="1"/>
              <a:t>loremstyle</a:t>
            </a:r>
            <a:r>
              <a:rPr lang="en-US"/>
              <a:t> Master text </a:t>
            </a:r>
            <a:r>
              <a:rPr lang="en-US" err="1"/>
              <a:t>loremstyles</a:t>
            </a:r>
            <a:r>
              <a:rPr lang="en-US"/>
              <a:t> s”</a:t>
            </a:r>
          </a:p>
        </p:txBody>
      </p:sp>
      <p:sp>
        <p:nvSpPr>
          <p:cNvPr id="5" name="Picture Placeholder 18">
            <a:extLst>
              <a:ext uri="{FF2B5EF4-FFF2-40B4-BE49-F238E27FC236}">
                <a16:creationId xmlns:a16="http://schemas.microsoft.com/office/drawing/2014/main" id="{0CAD33D2-6ED7-4F78-BCE2-7680926DA15F}"/>
              </a:ext>
            </a:extLst>
          </p:cNvPr>
          <p:cNvSpPr>
            <a:spLocks noGrp="1"/>
          </p:cNvSpPr>
          <p:nvPr>
            <p:ph type="pic" sz="quarter" idx="10"/>
          </p:nvPr>
        </p:nvSpPr>
        <p:spPr>
          <a:xfrm>
            <a:off x="381100" y="2000249"/>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r>
              <a:rPr lang="en-US"/>
              <a:t>Click icon to add picture</a:t>
            </a:r>
            <a:endParaRPr lang="en-PH"/>
          </a:p>
        </p:txBody>
      </p:sp>
    </p:spTree>
    <p:extLst>
      <p:ext uri="{BB962C8B-B14F-4D97-AF65-F5344CB8AC3E}">
        <p14:creationId xmlns:p14="http://schemas.microsoft.com/office/powerpoint/2010/main" val="393161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0307" y="2565128"/>
            <a:ext cx="3632851" cy="2201057"/>
          </a:xfrm>
          <a:prstGeom prst="rect">
            <a:avLst/>
          </a:prstGeom>
          <a:solidFill>
            <a:schemeClr val="accent2"/>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280566" y="2565128"/>
            <a:ext cx="3630866" cy="2201057"/>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179638" y="2565128"/>
            <a:ext cx="3632853" cy="2201057"/>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4F1F6B98-0C45-4BAB-86B0-EDAB9CA7B96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9758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381100" y="2523099"/>
            <a:ext cx="2722089"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3284697" y="2523100"/>
            <a:ext cx="2720600" cy="2322913"/>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6186805"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090401" y="2523099"/>
            <a:ext cx="2722090" cy="2322912"/>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r>
              <a:rPr lang="en-US"/>
              <a:t>Click to edit Master text styles</a:t>
            </a:r>
          </a:p>
        </p:txBody>
      </p:sp>
      <p:sp>
        <p:nvSpPr>
          <p:cNvPr id="6" name="Title 5">
            <a:extLst>
              <a:ext uri="{FF2B5EF4-FFF2-40B4-BE49-F238E27FC236}">
                <a16:creationId xmlns:a16="http://schemas.microsoft.com/office/drawing/2014/main" id="{BF5953F7-BCD8-4688-B34C-D81CB08F82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781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81100" y="1171575"/>
            <a:ext cx="3643287" cy="2407920"/>
          </a:xfrm>
        </p:spPr>
        <p:txBody>
          <a:bodyPr anchor="ctr"/>
          <a:lstStyle>
            <a:lvl1pPr algn="ctr">
              <a:defRPr/>
            </a:lvl1pPr>
          </a:lstStyle>
          <a:p>
            <a:r>
              <a:rPr lang="en-US"/>
              <a:t>Click icon to add picture</a:t>
            </a:r>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4273564" y="1171575"/>
            <a:ext cx="3643287" cy="2407920"/>
          </a:xfrm>
        </p:spPr>
        <p:txBody>
          <a:bodyPr anchor="ctr"/>
          <a:lstStyle>
            <a:lvl1pPr algn="ctr">
              <a:defRPr/>
            </a:lvl1pPr>
          </a:lstStyle>
          <a:p>
            <a:r>
              <a:rPr lang="en-US"/>
              <a:t>Click icon to add picture</a:t>
            </a:r>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166027" y="1171575"/>
            <a:ext cx="3643287" cy="2407920"/>
          </a:xfrm>
        </p:spPr>
        <p:txBody>
          <a:bodyPr anchor="ctr"/>
          <a:lstStyle>
            <a:lvl1pPr algn="ctr">
              <a:defRPr/>
            </a:lvl1pPr>
          </a:lstStyle>
          <a:p>
            <a:r>
              <a:rPr lang="en-US"/>
              <a:t>Click icon to add picture</a:t>
            </a:r>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381100" y="3803650"/>
            <a:ext cx="3643287" cy="2407920"/>
          </a:xfrm>
        </p:spPr>
        <p:txBody>
          <a:bodyPr anchor="ctr"/>
          <a:lstStyle>
            <a:lvl1pPr algn="ctr">
              <a:defRPr/>
            </a:lvl1pPr>
          </a:lstStyle>
          <a:p>
            <a:r>
              <a:rPr lang="en-US"/>
              <a:t>Click icon to add picture</a:t>
            </a:r>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4273564" y="3803650"/>
            <a:ext cx="3643287" cy="2407920"/>
          </a:xfrm>
        </p:spPr>
        <p:txBody>
          <a:bodyPr anchor="ctr"/>
          <a:lstStyle>
            <a:lvl1pPr algn="ctr">
              <a:defRPr/>
            </a:lvl1pPr>
          </a:lstStyle>
          <a:p>
            <a:r>
              <a:rPr lang="en-US"/>
              <a:t>Click icon to add picture</a:t>
            </a:r>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166027" y="3803650"/>
            <a:ext cx="3643287" cy="2407920"/>
          </a:xfr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6144A2ED-0415-4F97-8542-3AEA900903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54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r>
              <a:rPr lang="en-US"/>
              <a:t>Click icon to add table</a:t>
            </a:r>
          </a:p>
        </p:txBody>
      </p:sp>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0212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endParaRPr lang="en-US"/>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10237279"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11431390"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16439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C795E2C7-2480-AF84-5352-DC0544D19F29}"/>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2" name="Title 1">
            <a:extLst>
              <a:ext uri="{FF2B5EF4-FFF2-40B4-BE49-F238E27FC236}">
                <a16:creationId xmlns:a16="http://schemas.microsoft.com/office/drawing/2014/main" id="{4AE31830-24C9-FD14-C2B8-6C5E7CAA900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A5CC6D0C-2F94-7BEB-DC67-21D0FBBA86F1}"/>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0D596B23-50C7-51BE-557E-C3757D06CEB3}"/>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2" name="Text Placeholder 2">
            <a:extLst>
              <a:ext uri="{FF2B5EF4-FFF2-40B4-BE49-F238E27FC236}">
                <a16:creationId xmlns:a16="http://schemas.microsoft.com/office/drawing/2014/main" id="{0F81E19B-60BF-BCEF-FC48-D2529F23B21B}"/>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B8EA3B92-7037-D9B9-E647-220FA73189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22" name="Picture 21">
            <a:extLst>
              <a:ext uri="{FF2B5EF4-FFF2-40B4-BE49-F238E27FC236}">
                <a16:creationId xmlns:a16="http://schemas.microsoft.com/office/drawing/2014/main" id="{9E12AC47-F85A-89C4-00A3-54815130D59E}"/>
              </a:ext>
            </a:extLst>
          </p:cNvPr>
          <p:cNvPicPr>
            <a:picLocks noChangeAspect="1"/>
          </p:cNvPicPr>
          <p:nvPr userDrawn="1"/>
        </p:nvPicPr>
        <p:blipFill>
          <a:blip r:embed="rId4"/>
          <a:stretch>
            <a:fillRect/>
          </a:stretch>
        </p:blipFill>
        <p:spPr>
          <a:xfrm rot="21204150">
            <a:off x="5930856" y="2387600"/>
            <a:ext cx="3471146" cy="1870075"/>
          </a:xfrm>
          <a:prstGeom prst="rect">
            <a:avLst/>
          </a:prstGeom>
        </p:spPr>
      </p:pic>
    </p:spTree>
    <p:extLst>
      <p:ext uri="{BB962C8B-B14F-4D97-AF65-F5344CB8AC3E}">
        <p14:creationId xmlns:p14="http://schemas.microsoft.com/office/powerpoint/2010/main" val="1838433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8 topic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endParaRPr lang="en-US"/>
          </a:p>
        </p:txBody>
      </p:sp>
      <p:sp>
        <p:nvSpPr>
          <p:cNvPr id="6" name="Text Placeholder 5">
            <a:extLst>
              <a:ext uri="{FF2B5EF4-FFF2-40B4-BE49-F238E27FC236}">
                <a16:creationId xmlns:a16="http://schemas.microsoft.com/office/drawing/2014/main" id="{2520CDC1-6B09-D5D5-2CF2-E87A08C913ED}"/>
              </a:ext>
            </a:extLst>
          </p:cNvPr>
          <p:cNvSpPr>
            <a:spLocks noGrp="1"/>
          </p:cNvSpPr>
          <p:nvPr>
            <p:ph type="body" sz="quarter" idx="10" hasCustomPrompt="1"/>
          </p:nvPr>
        </p:nvSpPr>
        <p:spPr>
          <a:xfrm>
            <a:off x="381099"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01</a:t>
            </a:r>
          </a:p>
        </p:txBody>
      </p:sp>
      <p:sp>
        <p:nvSpPr>
          <p:cNvPr id="7" name="Text Placeholder 5">
            <a:extLst>
              <a:ext uri="{FF2B5EF4-FFF2-40B4-BE49-F238E27FC236}">
                <a16:creationId xmlns:a16="http://schemas.microsoft.com/office/drawing/2014/main" id="{0825A02C-3FA0-0624-DE53-C67CC230DCB0}"/>
              </a:ext>
            </a:extLst>
          </p:cNvPr>
          <p:cNvSpPr>
            <a:spLocks noGrp="1"/>
          </p:cNvSpPr>
          <p:nvPr>
            <p:ph type="body" sz="quarter" idx="11" hasCustomPrompt="1"/>
          </p:nvPr>
        </p:nvSpPr>
        <p:spPr>
          <a:xfrm>
            <a:off x="381099"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02</a:t>
            </a:r>
          </a:p>
        </p:txBody>
      </p:sp>
      <p:sp>
        <p:nvSpPr>
          <p:cNvPr id="8" name="Text Placeholder 5">
            <a:extLst>
              <a:ext uri="{FF2B5EF4-FFF2-40B4-BE49-F238E27FC236}">
                <a16:creationId xmlns:a16="http://schemas.microsoft.com/office/drawing/2014/main" id="{E0D1A9AB-E45B-72D5-E442-2E623291A757}"/>
              </a:ext>
            </a:extLst>
          </p:cNvPr>
          <p:cNvSpPr>
            <a:spLocks noGrp="1"/>
          </p:cNvSpPr>
          <p:nvPr>
            <p:ph type="body" sz="quarter" idx="12" hasCustomPrompt="1"/>
          </p:nvPr>
        </p:nvSpPr>
        <p:spPr>
          <a:xfrm>
            <a:off x="381099"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03</a:t>
            </a:r>
          </a:p>
        </p:txBody>
      </p:sp>
      <p:sp>
        <p:nvSpPr>
          <p:cNvPr id="9" name="Text Placeholder 5">
            <a:extLst>
              <a:ext uri="{FF2B5EF4-FFF2-40B4-BE49-F238E27FC236}">
                <a16:creationId xmlns:a16="http://schemas.microsoft.com/office/drawing/2014/main" id="{FFFD6734-A0C3-BE10-5DD0-416382B3D043}"/>
              </a:ext>
            </a:extLst>
          </p:cNvPr>
          <p:cNvSpPr>
            <a:spLocks noGrp="1"/>
          </p:cNvSpPr>
          <p:nvPr>
            <p:ph type="body" sz="quarter" idx="13" hasCustomPrompt="1"/>
          </p:nvPr>
        </p:nvSpPr>
        <p:spPr>
          <a:xfrm>
            <a:off x="381099"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04</a:t>
            </a:r>
          </a:p>
        </p:txBody>
      </p:sp>
      <p:sp>
        <p:nvSpPr>
          <p:cNvPr id="11" name="Text Placeholder 10">
            <a:extLst>
              <a:ext uri="{FF2B5EF4-FFF2-40B4-BE49-F238E27FC236}">
                <a16:creationId xmlns:a16="http://schemas.microsoft.com/office/drawing/2014/main" id="{FE891857-BFD1-0511-117F-6C5B02544771}"/>
              </a:ext>
            </a:extLst>
          </p:cNvPr>
          <p:cNvSpPr>
            <a:spLocks noGrp="1"/>
          </p:cNvSpPr>
          <p:nvPr>
            <p:ph type="body" sz="quarter" idx="14" hasCustomPrompt="1"/>
          </p:nvPr>
        </p:nvSpPr>
        <p:spPr>
          <a:xfrm>
            <a:off x="1575211" y="18146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2" name="Text Placeholder 10">
            <a:extLst>
              <a:ext uri="{FF2B5EF4-FFF2-40B4-BE49-F238E27FC236}">
                <a16:creationId xmlns:a16="http://schemas.microsoft.com/office/drawing/2014/main" id="{63A409E0-38D8-CF6D-EAD0-5A31FA837A9E}"/>
              </a:ext>
            </a:extLst>
          </p:cNvPr>
          <p:cNvSpPr>
            <a:spLocks noGrp="1"/>
          </p:cNvSpPr>
          <p:nvPr>
            <p:ph type="body" sz="quarter" idx="15" hasCustomPrompt="1"/>
          </p:nvPr>
        </p:nvSpPr>
        <p:spPr>
          <a:xfrm>
            <a:off x="1575211" y="308884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3" name="Text Placeholder 10">
            <a:extLst>
              <a:ext uri="{FF2B5EF4-FFF2-40B4-BE49-F238E27FC236}">
                <a16:creationId xmlns:a16="http://schemas.microsoft.com/office/drawing/2014/main" id="{7E398C9E-702E-C7FF-4DC7-0F3BB252BC19}"/>
              </a:ext>
            </a:extLst>
          </p:cNvPr>
          <p:cNvSpPr>
            <a:spLocks noGrp="1"/>
          </p:cNvSpPr>
          <p:nvPr>
            <p:ph type="body" sz="quarter" idx="16" hasCustomPrompt="1"/>
          </p:nvPr>
        </p:nvSpPr>
        <p:spPr>
          <a:xfrm>
            <a:off x="1575211" y="436307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14" name="Text Placeholder 10">
            <a:extLst>
              <a:ext uri="{FF2B5EF4-FFF2-40B4-BE49-F238E27FC236}">
                <a16:creationId xmlns:a16="http://schemas.microsoft.com/office/drawing/2014/main" id="{2E24ADF5-99FC-2682-D908-735C92327D28}"/>
              </a:ext>
            </a:extLst>
          </p:cNvPr>
          <p:cNvSpPr>
            <a:spLocks noGrp="1"/>
          </p:cNvSpPr>
          <p:nvPr>
            <p:ph type="body" sz="quarter" idx="17" hasCustomPrompt="1"/>
          </p:nvPr>
        </p:nvSpPr>
        <p:spPr>
          <a:xfrm>
            <a:off x="1575211" y="56373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cxnSp>
        <p:nvCxnSpPr>
          <p:cNvPr id="16" name="Straight Connector 15">
            <a:extLst>
              <a:ext uri="{FF2B5EF4-FFF2-40B4-BE49-F238E27FC236}">
                <a16:creationId xmlns:a16="http://schemas.microsoft.com/office/drawing/2014/main" id="{8EEBB655-33C1-F78D-05F6-BF1DBC73B6F8}"/>
              </a:ext>
            </a:extLst>
          </p:cNvPr>
          <p:cNvCxnSpPr>
            <a:cxnSpLocks/>
          </p:cNvCxnSpPr>
          <p:nvPr userDrawn="1"/>
        </p:nvCxnSpPr>
        <p:spPr>
          <a:xfrm>
            <a:off x="381100"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234844F-D9AB-02F9-89A7-39C8189FCAEE}"/>
              </a:ext>
            </a:extLst>
          </p:cNvPr>
          <p:cNvCxnSpPr>
            <a:cxnSpLocks/>
          </p:cNvCxnSpPr>
          <p:nvPr userDrawn="1"/>
        </p:nvCxnSpPr>
        <p:spPr>
          <a:xfrm>
            <a:off x="381100"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7600946-4D21-AFA6-4683-DD27D34FD686}"/>
              </a:ext>
            </a:extLst>
          </p:cNvPr>
          <p:cNvCxnSpPr>
            <a:cxnSpLocks/>
          </p:cNvCxnSpPr>
          <p:nvPr userDrawn="1"/>
        </p:nvCxnSpPr>
        <p:spPr>
          <a:xfrm>
            <a:off x="381100"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19B46E7-C3DC-F99A-2DC4-CBDBAB10270F}"/>
              </a:ext>
            </a:extLst>
          </p:cNvPr>
          <p:cNvCxnSpPr>
            <a:cxnSpLocks/>
          </p:cNvCxnSpPr>
          <p:nvPr userDrawn="1"/>
        </p:nvCxnSpPr>
        <p:spPr>
          <a:xfrm>
            <a:off x="6451693" y="2605617"/>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70D2BB-912B-993E-AB13-F9254873DC07}"/>
              </a:ext>
            </a:extLst>
          </p:cNvPr>
          <p:cNvCxnSpPr>
            <a:cxnSpLocks/>
          </p:cNvCxnSpPr>
          <p:nvPr userDrawn="1"/>
        </p:nvCxnSpPr>
        <p:spPr>
          <a:xfrm>
            <a:off x="6451693" y="3879851"/>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A2474F5-D166-8D03-E024-D481EF45D854}"/>
              </a:ext>
            </a:extLst>
          </p:cNvPr>
          <p:cNvCxnSpPr>
            <a:cxnSpLocks/>
          </p:cNvCxnSpPr>
          <p:nvPr userDrawn="1"/>
        </p:nvCxnSpPr>
        <p:spPr>
          <a:xfrm>
            <a:off x="6451693" y="5154085"/>
            <a:ext cx="5360796"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10">
            <a:extLst>
              <a:ext uri="{FF2B5EF4-FFF2-40B4-BE49-F238E27FC236}">
                <a16:creationId xmlns:a16="http://schemas.microsoft.com/office/drawing/2014/main" id="{D3357B74-1A88-6107-B4C5-9E91F21B19DA}"/>
              </a:ext>
            </a:extLst>
          </p:cNvPr>
          <p:cNvSpPr>
            <a:spLocks noGrp="1"/>
          </p:cNvSpPr>
          <p:nvPr>
            <p:ph type="body" sz="quarter" idx="18" hasCustomPrompt="1"/>
          </p:nvPr>
        </p:nvSpPr>
        <p:spPr>
          <a:xfrm>
            <a:off x="7645804" y="18146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5" name="Text Placeholder 10">
            <a:extLst>
              <a:ext uri="{FF2B5EF4-FFF2-40B4-BE49-F238E27FC236}">
                <a16:creationId xmlns:a16="http://schemas.microsoft.com/office/drawing/2014/main" id="{9EF541D6-63C4-2D3F-B51B-AF4EEE095324}"/>
              </a:ext>
            </a:extLst>
          </p:cNvPr>
          <p:cNvSpPr>
            <a:spLocks noGrp="1"/>
          </p:cNvSpPr>
          <p:nvPr>
            <p:ph type="body" sz="quarter" idx="19" hasCustomPrompt="1"/>
          </p:nvPr>
        </p:nvSpPr>
        <p:spPr>
          <a:xfrm>
            <a:off x="7645804" y="3088845"/>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6" name="Text Placeholder 10">
            <a:extLst>
              <a:ext uri="{FF2B5EF4-FFF2-40B4-BE49-F238E27FC236}">
                <a16:creationId xmlns:a16="http://schemas.microsoft.com/office/drawing/2014/main" id="{C835CA98-1CB0-6524-967E-40C1B496A7CB}"/>
              </a:ext>
            </a:extLst>
          </p:cNvPr>
          <p:cNvSpPr>
            <a:spLocks noGrp="1"/>
          </p:cNvSpPr>
          <p:nvPr>
            <p:ph type="body" sz="quarter" idx="20" hasCustomPrompt="1"/>
          </p:nvPr>
        </p:nvSpPr>
        <p:spPr>
          <a:xfrm>
            <a:off x="7645804" y="4363078"/>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7" name="Text Placeholder 10">
            <a:extLst>
              <a:ext uri="{FF2B5EF4-FFF2-40B4-BE49-F238E27FC236}">
                <a16:creationId xmlns:a16="http://schemas.microsoft.com/office/drawing/2014/main" id="{33D88035-1F51-5D78-78FD-B40F6A5F5BB1}"/>
              </a:ext>
            </a:extLst>
          </p:cNvPr>
          <p:cNvSpPr>
            <a:spLocks noGrp="1"/>
          </p:cNvSpPr>
          <p:nvPr>
            <p:ph type="body" sz="quarter" idx="21" hasCustomPrompt="1"/>
          </p:nvPr>
        </p:nvSpPr>
        <p:spPr>
          <a:xfrm>
            <a:off x="7645804" y="5637312"/>
            <a:ext cx="4166685" cy="307777"/>
          </a:xfrm>
        </p:spPr>
        <p:txBody>
          <a:bodyPr anchor="ctr">
            <a:spAutoFit/>
          </a:bodyPr>
          <a:lstStyle>
            <a:lvl1pPr>
              <a:defRPr sz="2000"/>
            </a:lvl1pPr>
          </a:lstStyle>
          <a:p>
            <a:r>
              <a:rPr lang="en-US"/>
              <a:t>Lorum </a:t>
            </a:r>
            <a:r>
              <a:rPr lang="en-US" err="1"/>
              <a:t>quis</a:t>
            </a:r>
            <a:r>
              <a:rPr lang="en-US"/>
              <a:t> </a:t>
            </a:r>
            <a:r>
              <a:rPr lang="en-US" err="1"/>
              <a:t>rempore</a:t>
            </a:r>
            <a:r>
              <a:rPr lang="en-US"/>
              <a:t> </a:t>
            </a:r>
            <a:r>
              <a:rPr lang="en-US" err="1"/>
              <a:t>aute</a:t>
            </a:r>
            <a:r>
              <a:rPr lang="en-US"/>
              <a:t> </a:t>
            </a:r>
            <a:r>
              <a:rPr lang="en-US" err="1"/>
              <a:t>nonsed</a:t>
            </a:r>
            <a:endParaRPr lang="en-US"/>
          </a:p>
        </p:txBody>
      </p:sp>
      <p:sp>
        <p:nvSpPr>
          <p:cNvPr id="28" name="Text Placeholder 5">
            <a:extLst>
              <a:ext uri="{FF2B5EF4-FFF2-40B4-BE49-F238E27FC236}">
                <a16:creationId xmlns:a16="http://schemas.microsoft.com/office/drawing/2014/main" id="{B905CBDF-315E-ACA6-920F-C1D030DA211F}"/>
              </a:ext>
            </a:extLst>
          </p:cNvPr>
          <p:cNvSpPr>
            <a:spLocks noGrp="1"/>
          </p:cNvSpPr>
          <p:nvPr>
            <p:ph type="body" sz="quarter" idx="22" hasCustomPrompt="1"/>
          </p:nvPr>
        </p:nvSpPr>
        <p:spPr>
          <a:xfrm>
            <a:off x="6451693" y="1691501"/>
            <a:ext cx="838418" cy="553998"/>
          </a:xfrm>
          <a:prstGeom prst="rect">
            <a:avLst/>
          </a:prstGeom>
          <a:noFill/>
        </p:spPr>
        <p:txBody>
          <a:bodyPr anchor="ctr">
            <a:spAutoFit/>
          </a:bodyPr>
          <a:lstStyle>
            <a:lvl1pPr algn="ctr">
              <a:defRPr sz="3600" b="1">
                <a:solidFill>
                  <a:schemeClr val="accent1"/>
                </a:solidFill>
              </a:defRPr>
            </a:lvl1pPr>
          </a:lstStyle>
          <a:p>
            <a:pPr lvl="0"/>
            <a:r>
              <a:rPr lang="en-US"/>
              <a:t>05</a:t>
            </a:r>
          </a:p>
        </p:txBody>
      </p:sp>
      <p:sp>
        <p:nvSpPr>
          <p:cNvPr id="29" name="Text Placeholder 5">
            <a:extLst>
              <a:ext uri="{FF2B5EF4-FFF2-40B4-BE49-F238E27FC236}">
                <a16:creationId xmlns:a16="http://schemas.microsoft.com/office/drawing/2014/main" id="{C472DCAD-35ED-3366-3AA5-D629ECD44EC4}"/>
              </a:ext>
            </a:extLst>
          </p:cNvPr>
          <p:cNvSpPr>
            <a:spLocks noGrp="1"/>
          </p:cNvSpPr>
          <p:nvPr>
            <p:ph type="body" sz="quarter" idx="23" hasCustomPrompt="1"/>
          </p:nvPr>
        </p:nvSpPr>
        <p:spPr>
          <a:xfrm>
            <a:off x="6451693" y="2965735"/>
            <a:ext cx="838418" cy="553998"/>
          </a:xfrm>
          <a:prstGeom prst="rect">
            <a:avLst/>
          </a:prstGeom>
          <a:noFill/>
        </p:spPr>
        <p:txBody>
          <a:bodyPr anchor="ctr">
            <a:spAutoFit/>
          </a:bodyPr>
          <a:lstStyle>
            <a:lvl1pPr algn="ctr">
              <a:defRPr sz="3600" b="1">
                <a:solidFill>
                  <a:schemeClr val="accent1"/>
                </a:solidFill>
              </a:defRPr>
            </a:lvl1pPr>
          </a:lstStyle>
          <a:p>
            <a:pPr lvl="0"/>
            <a:r>
              <a:rPr lang="en-US"/>
              <a:t>06</a:t>
            </a:r>
          </a:p>
        </p:txBody>
      </p:sp>
      <p:sp>
        <p:nvSpPr>
          <p:cNvPr id="30" name="Text Placeholder 5">
            <a:extLst>
              <a:ext uri="{FF2B5EF4-FFF2-40B4-BE49-F238E27FC236}">
                <a16:creationId xmlns:a16="http://schemas.microsoft.com/office/drawing/2014/main" id="{3E69B4E3-D925-2FF5-D9CE-D19D21314042}"/>
              </a:ext>
            </a:extLst>
          </p:cNvPr>
          <p:cNvSpPr>
            <a:spLocks noGrp="1"/>
          </p:cNvSpPr>
          <p:nvPr>
            <p:ph type="body" sz="quarter" idx="24" hasCustomPrompt="1"/>
          </p:nvPr>
        </p:nvSpPr>
        <p:spPr>
          <a:xfrm>
            <a:off x="6451693" y="4239969"/>
            <a:ext cx="838418" cy="553998"/>
          </a:xfrm>
          <a:prstGeom prst="rect">
            <a:avLst/>
          </a:prstGeom>
          <a:noFill/>
        </p:spPr>
        <p:txBody>
          <a:bodyPr anchor="ctr">
            <a:spAutoFit/>
          </a:bodyPr>
          <a:lstStyle>
            <a:lvl1pPr algn="ctr">
              <a:defRPr sz="3600" b="1">
                <a:solidFill>
                  <a:schemeClr val="accent1"/>
                </a:solidFill>
              </a:defRPr>
            </a:lvl1pPr>
          </a:lstStyle>
          <a:p>
            <a:pPr lvl="0"/>
            <a:r>
              <a:rPr lang="en-US"/>
              <a:t>07</a:t>
            </a:r>
          </a:p>
        </p:txBody>
      </p:sp>
      <p:sp>
        <p:nvSpPr>
          <p:cNvPr id="31" name="Text Placeholder 5">
            <a:extLst>
              <a:ext uri="{FF2B5EF4-FFF2-40B4-BE49-F238E27FC236}">
                <a16:creationId xmlns:a16="http://schemas.microsoft.com/office/drawing/2014/main" id="{0C612C77-9C64-863B-FC3E-404320C8402B}"/>
              </a:ext>
            </a:extLst>
          </p:cNvPr>
          <p:cNvSpPr>
            <a:spLocks noGrp="1"/>
          </p:cNvSpPr>
          <p:nvPr>
            <p:ph type="body" sz="quarter" idx="25" hasCustomPrompt="1"/>
          </p:nvPr>
        </p:nvSpPr>
        <p:spPr>
          <a:xfrm>
            <a:off x="6451693" y="5514201"/>
            <a:ext cx="838418" cy="553998"/>
          </a:xfrm>
          <a:prstGeom prst="rect">
            <a:avLst/>
          </a:prstGeom>
          <a:noFill/>
        </p:spPr>
        <p:txBody>
          <a:bodyPr anchor="ctr">
            <a:spAutoFit/>
          </a:bodyPr>
          <a:lstStyle>
            <a:lvl1pPr algn="ctr">
              <a:defRPr sz="3600" b="1">
                <a:solidFill>
                  <a:schemeClr val="accent1"/>
                </a:solidFill>
              </a:defRPr>
            </a:lvl1pPr>
          </a:lstStyle>
          <a:p>
            <a:pPr lvl="0"/>
            <a:r>
              <a:rPr lang="en-US"/>
              <a:t>08</a:t>
            </a:r>
          </a:p>
        </p:txBody>
      </p:sp>
      <p:cxnSp>
        <p:nvCxnSpPr>
          <p:cNvPr id="32" name="Straight Connector 31">
            <a:extLst>
              <a:ext uri="{FF2B5EF4-FFF2-40B4-BE49-F238E27FC236}">
                <a16:creationId xmlns:a16="http://schemas.microsoft.com/office/drawing/2014/main" id="{E40935EE-315F-CC72-C3F8-F69C5FE6D037}"/>
              </a:ext>
            </a:extLst>
          </p:cNvPr>
          <p:cNvCxnSpPr>
            <a:cxnSpLocks/>
          </p:cNvCxnSpPr>
          <p:nvPr userDrawn="1"/>
        </p:nvCxnSpPr>
        <p:spPr>
          <a:xfrm flipV="1">
            <a:off x="6096795" y="1549400"/>
            <a:ext cx="0" cy="466090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3342282"/>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8AD5-E949-4AE1-8644-686DA8A5055C}"/>
              </a:ext>
            </a:extLst>
          </p:cNvPr>
          <p:cNvSpPr>
            <a:spLocks noGrp="1"/>
          </p:cNvSpPr>
          <p:nvPr>
            <p:ph type="title"/>
          </p:nvPr>
        </p:nvSpPr>
        <p:spPr/>
        <p:txBody>
          <a:bodyPr/>
          <a:lstStyle>
            <a:lvl1pPr>
              <a:defRPr/>
            </a:lvl1pPr>
          </a:lstStyle>
          <a:p>
            <a:endParaRPr lang="en-US"/>
          </a:p>
        </p:txBody>
      </p:sp>
      <p:sp>
        <p:nvSpPr>
          <p:cNvPr id="15" name="Table Placeholder 14">
            <a:extLst>
              <a:ext uri="{FF2B5EF4-FFF2-40B4-BE49-F238E27FC236}">
                <a16:creationId xmlns:a16="http://schemas.microsoft.com/office/drawing/2014/main" id="{A8EB8489-5004-D11B-4ADC-FB8EC28B2ACC}"/>
              </a:ext>
            </a:extLst>
          </p:cNvPr>
          <p:cNvSpPr>
            <a:spLocks noGrp="1"/>
          </p:cNvSpPr>
          <p:nvPr>
            <p:ph type="tbl" sz="quarter" idx="10"/>
          </p:nvPr>
        </p:nvSpPr>
        <p:spPr>
          <a:xfrm>
            <a:off x="381100" y="1322388"/>
            <a:ext cx="11431390" cy="4887912"/>
          </a:xfrm>
        </p:spPr>
        <p:txBody>
          <a:bodyPr/>
          <a:lstStyle/>
          <a:p>
            <a:endParaRPr lang="en-US"/>
          </a:p>
        </p:txBody>
      </p:sp>
    </p:spTree>
    <p:extLst>
      <p:ext uri="{BB962C8B-B14F-4D97-AF65-F5344CB8AC3E}">
        <p14:creationId xmlns:p14="http://schemas.microsoft.com/office/powerpoint/2010/main" val="234043887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A123-6AA8-395D-1054-49EADE7957B2}"/>
              </a:ext>
            </a:extLst>
          </p:cNvPr>
          <p:cNvSpPr>
            <a:spLocks noGrp="1"/>
          </p:cNvSpPr>
          <p:nvPr>
            <p:ph type="title"/>
          </p:nvPr>
        </p:nvSpPr>
        <p:spPr>
          <a:xfrm>
            <a:off x="381101" y="357722"/>
            <a:ext cx="6610663" cy="690029"/>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86396C03-C11F-4C2A-6BC1-77008E8367CE}"/>
              </a:ext>
            </a:extLst>
          </p:cNvPr>
          <p:cNvSpPr>
            <a:spLocks noGrp="1"/>
          </p:cNvSpPr>
          <p:nvPr>
            <p:ph sz="quarter" idx="10"/>
          </p:nvPr>
        </p:nvSpPr>
        <p:spPr>
          <a:xfrm>
            <a:off x="381100" y="1322389"/>
            <a:ext cx="11432977"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8069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38" name="Left Bracket 137">
            <a:extLst>
              <a:ext uri="{FF2B5EF4-FFF2-40B4-BE49-F238E27FC236}">
                <a16:creationId xmlns:a16="http://schemas.microsoft.com/office/drawing/2014/main" id="{1D3F1DDB-8813-46C4-9961-B51CB768D937}"/>
              </a:ext>
            </a:extLst>
          </p:cNvPr>
          <p:cNvSpPr/>
          <p:nvPr userDrawn="1"/>
        </p:nvSpPr>
        <p:spPr>
          <a:xfrm flipH="1">
            <a:off x="-6" y="1276794"/>
            <a:ext cx="3713000"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39" name="TextBox 138">
            <a:extLst>
              <a:ext uri="{FF2B5EF4-FFF2-40B4-BE49-F238E27FC236}">
                <a16:creationId xmlns:a16="http://schemas.microsoft.com/office/drawing/2014/main" id="{47CD39AA-2835-6FAF-D6EA-5C8DE1D7D2F4}"/>
              </a:ext>
            </a:extLst>
          </p:cNvPr>
          <p:cNvSpPr txBox="1"/>
          <p:nvPr userDrawn="1"/>
        </p:nvSpPr>
        <p:spPr>
          <a:xfrm>
            <a:off x="2068933"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0" name="TextBox 139">
            <a:extLst>
              <a:ext uri="{FF2B5EF4-FFF2-40B4-BE49-F238E27FC236}">
                <a16:creationId xmlns:a16="http://schemas.microsoft.com/office/drawing/2014/main" id="{30B8D328-77C0-A0F1-CF9A-CB8B7D91B557}"/>
              </a:ext>
            </a:extLst>
          </p:cNvPr>
          <p:cNvSpPr txBox="1"/>
          <p:nvPr userDrawn="1"/>
        </p:nvSpPr>
        <p:spPr>
          <a:xfrm>
            <a:off x="696868"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1" name="TextBox 140">
            <a:extLst>
              <a:ext uri="{FF2B5EF4-FFF2-40B4-BE49-F238E27FC236}">
                <a16:creationId xmlns:a16="http://schemas.microsoft.com/office/drawing/2014/main" id="{A9245B77-9DDE-8770-ACE3-7EC07F16F55C}"/>
              </a:ext>
            </a:extLst>
          </p:cNvPr>
          <p:cNvSpPr txBox="1"/>
          <p:nvPr userDrawn="1"/>
        </p:nvSpPr>
        <p:spPr>
          <a:xfrm>
            <a:off x="822658"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2" name="TextBox 141">
            <a:extLst>
              <a:ext uri="{FF2B5EF4-FFF2-40B4-BE49-F238E27FC236}">
                <a16:creationId xmlns:a16="http://schemas.microsoft.com/office/drawing/2014/main" id="{A074F695-9C50-96D0-20FB-B24ED1628B9B}"/>
              </a:ext>
            </a:extLst>
          </p:cNvPr>
          <p:cNvSpPr txBox="1"/>
          <p:nvPr userDrawn="1"/>
        </p:nvSpPr>
        <p:spPr>
          <a:xfrm>
            <a:off x="2478824"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3" name="TextBox 142">
            <a:extLst>
              <a:ext uri="{FF2B5EF4-FFF2-40B4-BE49-F238E27FC236}">
                <a16:creationId xmlns:a16="http://schemas.microsoft.com/office/drawing/2014/main" id="{F383751B-EABB-FCEA-6145-420C8CEF5CEC}"/>
              </a:ext>
            </a:extLst>
          </p:cNvPr>
          <p:cNvSpPr txBox="1"/>
          <p:nvPr userDrawn="1"/>
        </p:nvSpPr>
        <p:spPr>
          <a:xfrm>
            <a:off x="381100" y="3405089"/>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4" name="TextBox 143">
            <a:extLst>
              <a:ext uri="{FF2B5EF4-FFF2-40B4-BE49-F238E27FC236}">
                <a16:creationId xmlns:a16="http://schemas.microsoft.com/office/drawing/2014/main" id="{8E5F58D9-DD0E-0787-B47E-52DC21686AB0}"/>
              </a:ext>
            </a:extLst>
          </p:cNvPr>
          <p:cNvSpPr txBox="1"/>
          <p:nvPr userDrawn="1"/>
        </p:nvSpPr>
        <p:spPr>
          <a:xfrm>
            <a:off x="381100" y="4229305"/>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45" name="TextBox 144">
            <a:extLst>
              <a:ext uri="{FF2B5EF4-FFF2-40B4-BE49-F238E27FC236}">
                <a16:creationId xmlns:a16="http://schemas.microsoft.com/office/drawing/2014/main" id="{EB5E095C-8508-68B1-853A-588E478F58B3}"/>
              </a:ext>
            </a:extLst>
          </p:cNvPr>
          <p:cNvSpPr txBox="1"/>
          <p:nvPr userDrawn="1"/>
        </p:nvSpPr>
        <p:spPr>
          <a:xfrm>
            <a:off x="381100" y="5053521"/>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46" name="TextBox 145">
            <a:extLst>
              <a:ext uri="{FF2B5EF4-FFF2-40B4-BE49-F238E27FC236}">
                <a16:creationId xmlns:a16="http://schemas.microsoft.com/office/drawing/2014/main" id="{8C804E49-03A6-D38D-87E1-D837A637FF3D}"/>
              </a:ext>
            </a:extLst>
          </p:cNvPr>
          <p:cNvSpPr txBox="1"/>
          <p:nvPr userDrawn="1"/>
        </p:nvSpPr>
        <p:spPr>
          <a:xfrm>
            <a:off x="381100" y="5877738"/>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147" name="TextBox 146">
            <a:extLst>
              <a:ext uri="{FF2B5EF4-FFF2-40B4-BE49-F238E27FC236}">
                <a16:creationId xmlns:a16="http://schemas.microsoft.com/office/drawing/2014/main" id="{FC75329D-89E6-43A2-BA4E-EA17DF19A7E8}"/>
              </a:ext>
            </a:extLst>
          </p:cNvPr>
          <p:cNvSpPr txBox="1"/>
          <p:nvPr userDrawn="1"/>
        </p:nvSpPr>
        <p:spPr>
          <a:xfrm>
            <a:off x="1095871" y="3405089"/>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148" name="TextBox 147">
            <a:extLst>
              <a:ext uri="{FF2B5EF4-FFF2-40B4-BE49-F238E27FC236}">
                <a16:creationId xmlns:a16="http://schemas.microsoft.com/office/drawing/2014/main" id="{FEE5D221-28BF-9B40-6F93-E882AE256B37}"/>
              </a:ext>
            </a:extLst>
          </p:cNvPr>
          <p:cNvSpPr txBox="1"/>
          <p:nvPr userDrawn="1"/>
        </p:nvSpPr>
        <p:spPr>
          <a:xfrm>
            <a:off x="1095871" y="4229305"/>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149" name="TextBox 148">
            <a:extLst>
              <a:ext uri="{FF2B5EF4-FFF2-40B4-BE49-F238E27FC236}">
                <a16:creationId xmlns:a16="http://schemas.microsoft.com/office/drawing/2014/main" id="{A5CC8AF7-D84F-D89F-1F3E-AD49A78239F4}"/>
              </a:ext>
            </a:extLst>
          </p:cNvPr>
          <p:cNvSpPr txBox="1"/>
          <p:nvPr userDrawn="1"/>
        </p:nvSpPr>
        <p:spPr>
          <a:xfrm>
            <a:off x="1095871"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150" name="TextBox 149">
            <a:extLst>
              <a:ext uri="{FF2B5EF4-FFF2-40B4-BE49-F238E27FC236}">
                <a16:creationId xmlns:a16="http://schemas.microsoft.com/office/drawing/2014/main" id="{431AEF90-A264-E0F7-A191-3FF4FAA7F787}"/>
              </a:ext>
            </a:extLst>
          </p:cNvPr>
          <p:cNvSpPr txBox="1"/>
          <p:nvPr userDrawn="1"/>
        </p:nvSpPr>
        <p:spPr>
          <a:xfrm>
            <a:off x="1095871"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151" name="TextBox 150">
            <a:extLst>
              <a:ext uri="{FF2B5EF4-FFF2-40B4-BE49-F238E27FC236}">
                <a16:creationId xmlns:a16="http://schemas.microsoft.com/office/drawing/2014/main" id="{8312F7C1-B38C-BCA0-6514-0B9264B757B2}"/>
              </a:ext>
            </a:extLst>
          </p:cNvPr>
          <p:cNvSpPr txBox="1"/>
          <p:nvPr userDrawn="1"/>
        </p:nvSpPr>
        <p:spPr>
          <a:xfrm>
            <a:off x="1810642" y="3405089"/>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152" name="TextBox 151">
            <a:extLst>
              <a:ext uri="{FF2B5EF4-FFF2-40B4-BE49-F238E27FC236}">
                <a16:creationId xmlns:a16="http://schemas.microsoft.com/office/drawing/2014/main" id="{3737EE03-F30E-F95E-C889-53F42A46B338}"/>
              </a:ext>
            </a:extLst>
          </p:cNvPr>
          <p:cNvSpPr txBox="1"/>
          <p:nvPr userDrawn="1"/>
        </p:nvSpPr>
        <p:spPr>
          <a:xfrm>
            <a:off x="1810642" y="4229305"/>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153" name="TextBox 152">
            <a:extLst>
              <a:ext uri="{FF2B5EF4-FFF2-40B4-BE49-F238E27FC236}">
                <a16:creationId xmlns:a16="http://schemas.microsoft.com/office/drawing/2014/main" id="{77591632-466F-6DCC-3884-B389C0B40EC1}"/>
              </a:ext>
            </a:extLst>
          </p:cNvPr>
          <p:cNvSpPr txBox="1"/>
          <p:nvPr userDrawn="1"/>
        </p:nvSpPr>
        <p:spPr>
          <a:xfrm>
            <a:off x="1810642"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154" name="TextBox 153">
            <a:extLst>
              <a:ext uri="{FF2B5EF4-FFF2-40B4-BE49-F238E27FC236}">
                <a16:creationId xmlns:a16="http://schemas.microsoft.com/office/drawing/2014/main" id="{1AB9C655-B2A1-D5C8-3966-666701A09799}"/>
              </a:ext>
            </a:extLst>
          </p:cNvPr>
          <p:cNvSpPr txBox="1"/>
          <p:nvPr userDrawn="1"/>
        </p:nvSpPr>
        <p:spPr>
          <a:xfrm>
            <a:off x="1810642"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155" name="TextBox 154">
            <a:extLst>
              <a:ext uri="{FF2B5EF4-FFF2-40B4-BE49-F238E27FC236}">
                <a16:creationId xmlns:a16="http://schemas.microsoft.com/office/drawing/2014/main" id="{EC83FD2D-2E1E-D092-2491-012CD11DF8A4}"/>
              </a:ext>
            </a:extLst>
          </p:cNvPr>
          <p:cNvSpPr txBox="1"/>
          <p:nvPr userDrawn="1"/>
        </p:nvSpPr>
        <p:spPr>
          <a:xfrm>
            <a:off x="2525414" y="3405089"/>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156" name="TextBox 155">
            <a:extLst>
              <a:ext uri="{FF2B5EF4-FFF2-40B4-BE49-F238E27FC236}">
                <a16:creationId xmlns:a16="http://schemas.microsoft.com/office/drawing/2014/main" id="{29CF5DBB-6688-FA59-4167-21A2908B33C4}"/>
              </a:ext>
            </a:extLst>
          </p:cNvPr>
          <p:cNvSpPr txBox="1"/>
          <p:nvPr userDrawn="1"/>
        </p:nvSpPr>
        <p:spPr>
          <a:xfrm>
            <a:off x="2525414" y="4229305"/>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157" name="TextBox 156">
            <a:extLst>
              <a:ext uri="{FF2B5EF4-FFF2-40B4-BE49-F238E27FC236}">
                <a16:creationId xmlns:a16="http://schemas.microsoft.com/office/drawing/2014/main" id="{B24FF50C-FD70-AEF0-77C7-ABBFADE5A7CC}"/>
              </a:ext>
            </a:extLst>
          </p:cNvPr>
          <p:cNvSpPr txBox="1"/>
          <p:nvPr userDrawn="1"/>
        </p:nvSpPr>
        <p:spPr>
          <a:xfrm>
            <a:off x="2525414"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158" name="TextBox 157">
            <a:extLst>
              <a:ext uri="{FF2B5EF4-FFF2-40B4-BE49-F238E27FC236}">
                <a16:creationId xmlns:a16="http://schemas.microsoft.com/office/drawing/2014/main" id="{2741B9A1-4B4D-A2CA-D0DE-60F8AE441C14}"/>
              </a:ext>
            </a:extLst>
          </p:cNvPr>
          <p:cNvSpPr txBox="1"/>
          <p:nvPr userDrawn="1"/>
        </p:nvSpPr>
        <p:spPr>
          <a:xfrm>
            <a:off x="2525414"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159" name="TextBox 158">
            <a:extLst>
              <a:ext uri="{FF2B5EF4-FFF2-40B4-BE49-F238E27FC236}">
                <a16:creationId xmlns:a16="http://schemas.microsoft.com/office/drawing/2014/main" id="{0162E8D7-C87B-0CE1-4EEA-C2FD08848313}"/>
              </a:ext>
            </a:extLst>
          </p:cNvPr>
          <p:cNvSpPr txBox="1"/>
          <p:nvPr userDrawn="1"/>
        </p:nvSpPr>
        <p:spPr>
          <a:xfrm>
            <a:off x="3240185"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160" name="TextBox 159">
            <a:extLst>
              <a:ext uri="{FF2B5EF4-FFF2-40B4-BE49-F238E27FC236}">
                <a16:creationId xmlns:a16="http://schemas.microsoft.com/office/drawing/2014/main" id="{42447CDD-9311-02F5-5ACC-D6E76331FD5A}"/>
              </a:ext>
            </a:extLst>
          </p:cNvPr>
          <p:cNvSpPr txBox="1"/>
          <p:nvPr userDrawn="1"/>
        </p:nvSpPr>
        <p:spPr>
          <a:xfrm>
            <a:off x="3240185" y="4229305"/>
            <a:ext cx="709821" cy="215444"/>
          </a:xfrm>
          <a:prstGeom prst="rect">
            <a:avLst/>
          </a:prstGeom>
          <a:noFill/>
        </p:spPr>
        <p:txBody>
          <a:bodyPr wrap="square" lIns="0" rIns="0">
            <a:noAutofit/>
          </a:bodyPr>
          <a:lstStyle/>
          <a:p>
            <a:pPr algn="ctr"/>
            <a:r>
              <a:rPr lang="en-US" sz="800">
                <a:solidFill>
                  <a:schemeClr val="tx1"/>
                </a:solidFill>
              </a:rPr>
              <a:t>CRM</a:t>
            </a:r>
          </a:p>
        </p:txBody>
      </p:sp>
      <p:sp>
        <p:nvSpPr>
          <p:cNvPr id="161" name="TextBox 160">
            <a:extLst>
              <a:ext uri="{FF2B5EF4-FFF2-40B4-BE49-F238E27FC236}">
                <a16:creationId xmlns:a16="http://schemas.microsoft.com/office/drawing/2014/main" id="{D40C0298-0144-2F55-AA3D-4DD523EFB60C}"/>
              </a:ext>
            </a:extLst>
          </p:cNvPr>
          <p:cNvSpPr txBox="1"/>
          <p:nvPr userDrawn="1"/>
        </p:nvSpPr>
        <p:spPr>
          <a:xfrm>
            <a:off x="3240185"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162" name="TextBox 161">
            <a:extLst>
              <a:ext uri="{FF2B5EF4-FFF2-40B4-BE49-F238E27FC236}">
                <a16:creationId xmlns:a16="http://schemas.microsoft.com/office/drawing/2014/main" id="{D489B2AA-E3F4-9BA6-6F4C-A1B78D9DE18E}"/>
              </a:ext>
            </a:extLst>
          </p:cNvPr>
          <p:cNvSpPr txBox="1"/>
          <p:nvPr userDrawn="1"/>
        </p:nvSpPr>
        <p:spPr>
          <a:xfrm>
            <a:off x="3240185"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163" name="TextBox 162">
            <a:extLst>
              <a:ext uri="{FF2B5EF4-FFF2-40B4-BE49-F238E27FC236}">
                <a16:creationId xmlns:a16="http://schemas.microsoft.com/office/drawing/2014/main" id="{6FF355B1-C57A-9060-D410-771E2B0A5E21}"/>
              </a:ext>
            </a:extLst>
          </p:cNvPr>
          <p:cNvSpPr txBox="1"/>
          <p:nvPr userDrawn="1"/>
        </p:nvSpPr>
        <p:spPr>
          <a:xfrm>
            <a:off x="6099269" y="3405089"/>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164" name="TextBox 163">
            <a:extLst>
              <a:ext uri="{FF2B5EF4-FFF2-40B4-BE49-F238E27FC236}">
                <a16:creationId xmlns:a16="http://schemas.microsoft.com/office/drawing/2014/main" id="{0D65DA0A-F6E3-6177-D76B-26842ECFA90C}"/>
              </a:ext>
            </a:extLst>
          </p:cNvPr>
          <p:cNvSpPr txBox="1"/>
          <p:nvPr userDrawn="1"/>
        </p:nvSpPr>
        <p:spPr>
          <a:xfrm>
            <a:off x="6099269" y="4229305"/>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165" name="TextBox 164">
            <a:extLst>
              <a:ext uri="{FF2B5EF4-FFF2-40B4-BE49-F238E27FC236}">
                <a16:creationId xmlns:a16="http://schemas.microsoft.com/office/drawing/2014/main" id="{F236086F-5DBE-D7A3-9F40-58FA051C327A}"/>
              </a:ext>
            </a:extLst>
          </p:cNvPr>
          <p:cNvSpPr txBox="1"/>
          <p:nvPr userDrawn="1"/>
        </p:nvSpPr>
        <p:spPr>
          <a:xfrm>
            <a:off x="6099269"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166" name="TextBox 165">
            <a:extLst>
              <a:ext uri="{FF2B5EF4-FFF2-40B4-BE49-F238E27FC236}">
                <a16:creationId xmlns:a16="http://schemas.microsoft.com/office/drawing/2014/main" id="{0781AC80-CC9D-4E14-B9A2-5BACB6AF4C8B}"/>
              </a:ext>
            </a:extLst>
          </p:cNvPr>
          <p:cNvSpPr txBox="1"/>
          <p:nvPr userDrawn="1"/>
        </p:nvSpPr>
        <p:spPr>
          <a:xfrm>
            <a:off x="6099269"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167" name="TextBox 166">
            <a:extLst>
              <a:ext uri="{FF2B5EF4-FFF2-40B4-BE49-F238E27FC236}">
                <a16:creationId xmlns:a16="http://schemas.microsoft.com/office/drawing/2014/main" id="{6F10C9AC-8359-1424-DFAF-471BFC05C578}"/>
              </a:ext>
            </a:extLst>
          </p:cNvPr>
          <p:cNvSpPr txBox="1"/>
          <p:nvPr userDrawn="1"/>
        </p:nvSpPr>
        <p:spPr>
          <a:xfrm>
            <a:off x="6099269" y="1756657"/>
            <a:ext cx="709821" cy="215444"/>
          </a:xfrm>
          <a:prstGeom prst="rect">
            <a:avLst/>
          </a:prstGeom>
          <a:noFill/>
        </p:spPr>
        <p:txBody>
          <a:bodyPr wrap="square" lIns="0" rIns="0">
            <a:noAutofit/>
          </a:bodyPr>
          <a:lstStyle/>
          <a:p>
            <a:pPr algn="ctr"/>
            <a:r>
              <a:rPr lang="en-US" sz="800">
                <a:solidFill>
                  <a:schemeClr val="tx1"/>
                </a:solidFill>
              </a:rPr>
              <a:t>AI </a:t>
            </a:r>
          </a:p>
        </p:txBody>
      </p:sp>
      <p:sp>
        <p:nvSpPr>
          <p:cNvPr id="168" name="TextBox 167">
            <a:extLst>
              <a:ext uri="{FF2B5EF4-FFF2-40B4-BE49-F238E27FC236}">
                <a16:creationId xmlns:a16="http://schemas.microsoft.com/office/drawing/2014/main" id="{F3D6EFC5-2AF4-1826-21F1-1E2E9685F9D7}"/>
              </a:ext>
            </a:extLst>
          </p:cNvPr>
          <p:cNvSpPr txBox="1"/>
          <p:nvPr userDrawn="1"/>
        </p:nvSpPr>
        <p:spPr>
          <a:xfrm>
            <a:off x="6099269"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169" name="TextBox 168">
            <a:extLst>
              <a:ext uri="{FF2B5EF4-FFF2-40B4-BE49-F238E27FC236}">
                <a16:creationId xmlns:a16="http://schemas.microsoft.com/office/drawing/2014/main" id="{9F4A539A-D21B-2769-94F3-DB17C1966E97}"/>
              </a:ext>
            </a:extLst>
          </p:cNvPr>
          <p:cNvSpPr txBox="1"/>
          <p:nvPr userDrawn="1"/>
        </p:nvSpPr>
        <p:spPr>
          <a:xfrm>
            <a:off x="6814040" y="3405089"/>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170" name="TextBox 169">
            <a:extLst>
              <a:ext uri="{FF2B5EF4-FFF2-40B4-BE49-F238E27FC236}">
                <a16:creationId xmlns:a16="http://schemas.microsoft.com/office/drawing/2014/main" id="{28B05E0B-5EE0-AC18-F3E6-CE276219AA5A}"/>
              </a:ext>
            </a:extLst>
          </p:cNvPr>
          <p:cNvSpPr txBox="1"/>
          <p:nvPr userDrawn="1"/>
        </p:nvSpPr>
        <p:spPr>
          <a:xfrm>
            <a:off x="6814040" y="4229305"/>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171" name="TextBox 170">
            <a:extLst>
              <a:ext uri="{FF2B5EF4-FFF2-40B4-BE49-F238E27FC236}">
                <a16:creationId xmlns:a16="http://schemas.microsoft.com/office/drawing/2014/main" id="{F544142A-64D3-0076-396F-CE3A46F0187C}"/>
              </a:ext>
            </a:extLst>
          </p:cNvPr>
          <p:cNvSpPr txBox="1"/>
          <p:nvPr userDrawn="1"/>
        </p:nvSpPr>
        <p:spPr>
          <a:xfrm>
            <a:off x="6814040"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172" name="TextBox 171">
            <a:extLst>
              <a:ext uri="{FF2B5EF4-FFF2-40B4-BE49-F238E27FC236}">
                <a16:creationId xmlns:a16="http://schemas.microsoft.com/office/drawing/2014/main" id="{BB187F41-74E9-694A-2613-DD215B332525}"/>
              </a:ext>
            </a:extLst>
          </p:cNvPr>
          <p:cNvSpPr txBox="1"/>
          <p:nvPr userDrawn="1"/>
        </p:nvSpPr>
        <p:spPr>
          <a:xfrm>
            <a:off x="6814040"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173" name="TextBox 172">
            <a:extLst>
              <a:ext uri="{FF2B5EF4-FFF2-40B4-BE49-F238E27FC236}">
                <a16:creationId xmlns:a16="http://schemas.microsoft.com/office/drawing/2014/main" id="{093806FF-C28F-0FBF-1141-9933F5BFB35F}"/>
              </a:ext>
            </a:extLst>
          </p:cNvPr>
          <p:cNvSpPr txBox="1"/>
          <p:nvPr userDrawn="1"/>
        </p:nvSpPr>
        <p:spPr>
          <a:xfrm>
            <a:off x="6814040" y="1756657"/>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174" name="TextBox 173">
            <a:extLst>
              <a:ext uri="{FF2B5EF4-FFF2-40B4-BE49-F238E27FC236}">
                <a16:creationId xmlns:a16="http://schemas.microsoft.com/office/drawing/2014/main" id="{2942BD2A-0402-4FA9-E841-0EA044CBE737}"/>
              </a:ext>
            </a:extLst>
          </p:cNvPr>
          <p:cNvSpPr txBox="1"/>
          <p:nvPr userDrawn="1"/>
        </p:nvSpPr>
        <p:spPr>
          <a:xfrm>
            <a:off x="6814040"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175" name="TextBox 174">
            <a:extLst>
              <a:ext uri="{FF2B5EF4-FFF2-40B4-BE49-F238E27FC236}">
                <a16:creationId xmlns:a16="http://schemas.microsoft.com/office/drawing/2014/main" id="{68A8B803-9EAE-47B2-50E3-F09548DE10F1}"/>
              </a:ext>
            </a:extLst>
          </p:cNvPr>
          <p:cNvSpPr txBox="1"/>
          <p:nvPr userDrawn="1"/>
        </p:nvSpPr>
        <p:spPr>
          <a:xfrm>
            <a:off x="7528812" y="3405089"/>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176" name="TextBox 175">
            <a:extLst>
              <a:ext uri="{FF2B5EF4-FFF2-40B4-BE49-F238E27FC236}">
                <a16:creationId xmlns:a16="http://schemas.microsoft.com/office/drawing/2014/main" id="{B7502E10-E4D2-F109-12FB-507D897A269B}"/>
              </a:ext>
            </a:extLst>
          </p:cNvPr>
          <p:cNvSpPr txBox="1"/>
          <p:nvPr userDrawn="1"/>
        </p:nvSpPr>
        <p:spPr>
          <a:xfrm>
            <a:off x="7528812" y="4229305"/>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177" name="TextBox 176">
            <a:extLst>
              <a:ext uri="{FF2B5EF4-FFF2-40B4-BE49-F238E27FC236}">
                <a16:creationId xmlns:a16="http://schemas.microsoft.com/office/drawing/2014/main" id="{7CC0A687-77B0-9BB2-4EF2-AE082658688E}"/>
              </a:ext>
            </a:extLst>
          </p:cNvPr>
          <p:cNvSpPr txBox="1"/>
          <p:nvPr userDrawn="1"/>
        </p:nvSpPr>
        <p:spPr>
          <a:xfrm>
            <a:off x="7528812"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178" name="TextBox 177">
            <a:extLst>
              <a:ext uri="{FF2B5EF4-FFF2-40B4-BE49-F238E27FC236}">
                <a16:creationId xmlns:a16="http://schemas.microsoft.com/office/drawing/2014/main" id="{D9F3C72F-7542-A5E5-DF6F-8F2A0ADD2F72}"/>
              </a:ext>
            </a:extLst>
          </p:cNvPr>
          <p:cNvSpPr txBox="1"/>
          <p:nvPr userDrawn="1"/>
        </p:nvSpPr>
        <p:spPr>
          <a:xfrm>
            <a:off x="7528812"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179" name="TextBox 178">
            <a:extLst>
              <a:ext uri="{FF2B5EF4-FFF2-40B4-BE49-F238E27FC236}">
                <a16:creationId xmlns:a16="http://schemas.microsoft.com/office/drawing/2014/main" id="{2390640A-F871-1D87-667E-54D450631DFB}"/>
              </a:ext>
            </a:extLst>
          </p:cNvPr>
          <p:cNvSpPr txBox="1"/>
          <p:nvPr userDrawn="1"/>
        </p:nvSpPr>
        <p:spPr>
          <a:xfrm>
            <a:off x="7528812" y="1756657"/>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180" name="TextBox 179">
            <a:extLst>
              <a:ext uri="{FF2B5EF4-FFF2-40B4-BE49-F238E27FC236}">
                <a16:creationId xmlns:a16="http://schemas.microsoft.com/office/drawing/2014/main" id="{94294C21-83D9-E8B3-FC4A-BDE91C35E3A7}"/>
              </a:ext>
            </a:extLst>
          </p:cNvPr>
          <p:cNvSpPr txBox="1"/>
          <p:nvPr userDrawn="1"/>
        </p:nvSpPr>
        <p:spPr>
          <a:xfrm>
            <a:off x="7528812"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182" name="TextBox 181">
            <a:extLst>
              <a:ext uri="{FF2B5EF4-FFF2-40B4-BE49-F238E27FC236}">
                <a16:creationId xmlns:a16="http://schemas.microsoft.com/office/drawing/2014/main" id="{C8E21D60-1AA1-B8D3-D0EA-6AFABC4243BD}"/>
              </a:ext>
            </a:extLst>
          </p:cNvPr>
          <p:cNvSpPr txBox="1"/>
          <p:nvPr userDrawn="1"/>
        </p:nvSpPr>
        <p:spPr>
          <a:xfrm>
            <a:off x="10387896" y="3405089"/>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84" name="TextBox 183">
            <a:extLst>
              <a:ext uri="{FF2B5EF4-FFF2-40B4-BE49-F238E27FC236}">
                <a16:creationId xmlns:a16="http://schemas.microsoft.com/office/drawing/2014/main" id="{611B34F6-24BF-1FDF-09F4-2C3501950DCB}"/>
              </a:ext>
            </a:extLst>
          </p:cNvPr>
          <p:cNvSpPr txBox="1"/>
          <p:nvPr userDrawn="1"/>
        </p:nvSpPr>
        <p:spPr>
          <a:xfrm>
            <a:off x="10387896" y="4229305"/>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86" name="TextBox 185">
            <a:extLst>
              <a:ext uri="{FF2B5EF4-FFF2-40B4-BE49-F238E27FC236}">
                <a16:creationId xmlns:a16="http://schemas.microsoft.com/office/drawing/2014/main" id="{8F787550-198D-522A-1CB7-F4B3EFA69FBD}"/>
              </a:ext>
            </a:extLst>
          </p:cNvPr>
          <p:cNvSpPr txBox="1"/>
          <p:nvPr userDrawn="1"/>
        </p:nvSpPr>
        <p:spPr>
          <a:xfrm>
            <a:off x="103878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88" name="TextBox 187">
            <a:extLst>
              <a:ext uri="{FF2B5EF4-FFF2-40B4-BE49-F238E27FC236}">
                <a16:creationId xmlns:a16="http://schemas.microsoft.com/office/drawing/2014/main" id="{5C4B4626-FFF2-C725-BEE8-AB7F2065CD79}"/>
              </a:ext>
            </a:extLst>
          </p:cNvPr>
          <p:cNvSpPr txBox="1"/>
          <p:nvPr userDrawn="1"/>
        </p:nvSpPr>
        <p:spPr>
          <a:xfrm>
            <a:off x="1038789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90" name="TextBox 189">
            <a:extLst>
              <a:ext uri="{FF2B5EF4-FFF2-40B4-BE49-F238E27FC236}">
                <a16:creationId xmlns:a16="http://schemas.microsoft.com/office/drawing/2014/main" id="{61111ECD-F8F7-4F90-D7A2-5128514DFF02}"/>
              </a:ext>
            </a:extLst>
          </p:cNvPr>
          <p:cNvSpPr txBox="1"/>
          <p:nvPr userDrawn="1"/>
        </p:nvSpPr>
        <p:spPr>
          <a:xfrm>
            <a:off x="10387896" y="1756657"/>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192" name="TextBox 191">
            <a:extLst>
              <a:ext uri="{FF2B5EF4-FFF2-40B4-BE49-F238E27FC236}">
                <a16:creationId xmlns:a16="http://schemas.microsoft.com/office/drawing/2014/main" id="{62602B64-8860-848A-9BCF-8BDB4E2A0681}"/>
              </a:ext>
            </a:extLst>
          </p:cNvPr>
          <p:cNvSpPr txBox="1"/>
          <p:nvPr userDrawn="1"/>
        </p:nvSpPr>
        <p:spPr>
          <a:xfrm>
            <a:off x="11102668"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194" name="TextBox 193">
            <a:extLst>
              <a:ext uri="{FF2B5EF4-FFF2-40B4-BE49-F238E27FC236}">
                <a16:creationId xmlns:a16="http://schemas.microsoft.com/office/drawing/2014/main" id="{0DE28F80-3E23-65C0-5793-3213898FEF4A}"/>
              </a:ext>
            </a:extLst>
          </p:cNvPr>
          <p:cNvSpPr txBox="1"/>
          <p:nvPr userDrawn="1"/>
        </p:nvSpPr>
        <p:spPr>
          <a:xfrm>
            <a:off x="3954956" y="3405089"/>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196" name="TextBox 195">
            <a:extLst>
              <a:ext uri="{FF2B5EF4-FFF2-40B4-BE49-F238E27FC236}">
                <a16:creationId xmlns:a16="http://schemas.microsoft.com/office/drawing/2014/main" id="{0D864E7C-7E4D-6606-412E-AE96CFBA78CC}"/>
              </a:ext>
            </a:extLst>
          </p:cNvPr>
          <p:cNvSpPr txBox="1"/>
          <p:nvPr userDrawn="1"/>
        </p:nvSpPr>
        <p:spPr>
          <a:xfrm>
            <a:off x="3954956" y="4229305"/>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198" name="TextBox 197">
            <a:extLst>
              <a:ext uri="{FF2B5EF4-FFF2-40B4-BE49-F238E27FC236}">
                <a16:creationId xmlns:a16="http://schemas.microsoft.com/office/drawing/2014/main" id="{81379E23-7655-31BA-7A86-50903EB7D91E}"/>
              </a:ext>
            </a:extLst>
          </p:cNvPr>
          <p:cNvSpPr txBox="1"/>
          <p:nvPr userDrawn="1"/>
        </p:nvSpPr>
        <p:spPr>
          <a:xfrm>
            <a:off x="3954956"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200" name="TextBox 199">
            <a:extLst>
              <a:ext uri="{FF2B5EF4-FFF2-40B4-BE49-F238E27FC236}">
                <a16:creationId xmlns:a16="http://schemas.microsoft.com/office/drawing/2014/main" id="{8A4CA396-A77F-E3E4-A588-E1DD1AEAD4B9}"/>
              </a:ext>
            </a:extLst>
          </p:cNvPr>
          <p:cNvSpPr txBox="1"/>
          <p:nvPr userDrawn="1"/>
        </p:nvSpPr>
        <p:spPr>
          <a:xfrm>
            <a:off x="3954956" y="2580873"/>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202" name="TextBox 201">
            <a:extLst>
              <a:ext uri="{FF2B5EF4-FFF2-40B4-BE49-F238E27FC236}">
                <a16:creationId xmlns:a16="http://schemas.microsoft.com/office/drawing/2014/main" id="{AFB099C0-BAC4-FD98-8390-B468409ABCAF}"/>
              </a:ext>
            </a:extLst>
          </p:cNvPr>
          <p:cNvSpPr txBox="1"/>
          <p:nvPr userDrawn="1"/>
        </p:nvSpPr>
        <p:spPr>
          <a:xfrm>
            <a:off x="3954956" y="1756657"/>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04" name="TextBox 203">
            <a:extLst>
              <a:ext uri="{FF2B5EF4-FFF2-40B4-BE49-F238E27FC236}">
                <a16:creationId xmlns:a16="http://schemas.microsoft.com/office/drawing/2014/main" id="{C5C367F9-2454-8E13-EB84-9411775EFF0B}"/>
              </a:ext>
            </a:extLst>
          </p:cNvPr>
          <p:cNvSpPr txBox="1"/>
          <p:nvPr userDrawn="1"/>
        </p:nvSpPr>
        <p:spPr>
          <a:xfrm>
            <a:off x="3954956"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06" name="TextBox 205">
            <a:extLst>
              <a:ext uri="{FF2B5EF4-FFF2-40B4-BE49-F238E27FC236}">
                <a16:creationId xmlns:a16="http://schemas.microsoft.com/office/drawing/2014/main" id="{6EE43D23-74A2-2738-6FEF-49F52891DD2C}"/>
              </a:ext>
            </a:extLst>
          </p:cNvPr>
          <p:cNvSpPr txBox="1"/>
          <p:nvPr userDrawn="1"/>
        </p:nvSpPr>
        <p:spPr>
          <a:xfrm>
            <a:off x="5384498"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08" name="TextBox 207">
            <a:extLst>
              <a:ext uri="{FF2B5EF4-FFF2-40B4-BE49-F238E27FC236}">
                <a16:creationId xmlns:a16="http://schemas.microsoft.com/office/drawing/2014/main" id="{78C1CA3D-9095-58B3-5C34-EB5A866392DD}"/>
              </a:ext>
            </a:extLst>
          </p:cNvPr>
          <p:cNvSpPr txBox="1"/>
          <p:nvPr userDrawn="1"/>
        </p:nvSpPr>
        <p:spPr>
          <a:xfrm>
            <a:off x="5384498" y="4229305"/>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10" name="TextBox 209">
            <a:extLst>
              <a:ext uri="{FF2B5EF4-FFF2-40B4-BE49-F238E27FC236}">
                <a16:creationId xmlns:a16="http://schemas.microsoft.com/office/drawing/2014/main" id="{573B6C55-9C50-9731-2487-548E50D456A6}"/>
              </a:ext>
            </a:extLst>
          </p:cNvPr>
          <p:cNvSpPr txBox="1"/>
          <p:nvPr userDrawn="1"/>
        </p:nvSpPr>
        <p:spPr>
          <a:xfrm>
            <a:off x="5384498"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12" name="TextBox 211">
            <a:extLst>
              <a:ext uri="{FF2B5EF4-FFF2-40B4-BE49-F238E27FC236}">
                <a16:creationId xmlns:a16="http://schemas.microsoft.com/office/drawing/2014/main" id="{A83DD034-9DC6-210F-9E76-85B52D08086B}"/>
              </a:ext>
            </a:extLst>
          </p:cNvPr>
          <p:cNvSpPr txBox="1"/>
          <p:nvPr userDrawn="1"/>
        </p:nvSpPr>
        <p:spPr>
          <a:xfrm>
            <a:off x="5384498"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14" name="TextBox 213">
            <a:extLst>
              <a:ext uri="{FF2B5EF4-FFF2-40B4-BE49-F238E27FC236}">
                <a16:creationId xmlns:a16="http://schemas.microsoft.com/office/drawing/2014/main" id="{8A986B15-6891-7E0B-BBCD-CC40E5EC5413}"/>
              </a:ext>
            </a:extLst>
          </p:cNvPr>
          <p:cNvSpPr txBox="1"/>
          <p:nvPr userDrawn="1"/>
        </p:nvSpPr>
        <p:spPr>
          <a:xfrm>
            <a:off x="5384498" y="1756657"/>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16" name="TextBox 215">
            <a:extLst>
              <a:ext uri="{FF2B5EF4-FFF2-40B4-BE49-F238E27FC236}">
                <a16:creationId xmlns:a16="http://schemas.microsoft.com/office/drawing/2014/main" id="{154D720E-9A2A-53C9-0AA7-8D489CAD1E9F}"/>
              </a:ext>
            </a:extLst>
          </p:cNvPr>
          <p:cNvSpPr txBox="1"/>
          <p:nvPr userDrawn="1"/>
        </p:nvSpPr>
        <p:spPr>
          <a:xfrm>
            <a:off x="5384498"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18" name="TextBox 217">
            <a:extLst>
              <a:ext uri="{FF2B5EF4-FFF2-40B4-BE49-F238E27FC236}">
                <a16:creationId xmlns:a16="http://schemas.microsoft.com/office/drawing/2014/main" id="{2BC3602B-98B4-C546-AE6B-F1F29A2E8462}"/>
              </a:ext>
            </a:extLst>
          </p:cNvPr>
          <p:cNvSpPr txBox="1"/>
          <p:nvPr userDrawn="1"/>
        </p:nvSpPr>
        <p:spPr>
          <a:xfrm>
            <a:off x="4669727" y="3405089"/>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20" name="TextBox 219">
            <a:extLst>
              <a:ext uri="{FF2B5EF4-FFF2-40B4-BE49-F238E27FC236}">
                <a16:creationId xmlns:a16="http://schemas.microsoft.com/office/drawing/2014/main" id="{334796E7-2E02-F953-281F-3D1976C83408}"/>
              </a:ext>
            </a:extLst>
          </p:cNvPr>
          <p:cNvSpPr txBox="1"/>
          <p:nvPr userDrawn="1"/>
        </p:nvSpPr>
        <p:spPr>
          <a:xfrm>
            <a:off x="4669727" y="4229305"/>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22" name="TextBox 221">
            <a:extLst>
              <a:ext uri="{FF2B5EF4-FFF2-40B4-BE49-F238E27FC236}">
                <a16:creationId xmlns:a16="http://schemas.microsoft.com/office/drawing/2014/main" id="{A141A315-C8A1-6684-3A76-6D7DCA86F336}"/>
              </a:ext>
            </a:extLst>
          </p:cNvPr>
          <p:cNvSpPr txBox="1"/>
          <p:nvPr userDrawn="1"/>
        </p:nvSpPr>
        <p:spPr>
          <a:xfrm>
            <a:off x="4669727"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24" name="TextBox 223">
            <a:extLst>
              <a:ext uri="{FF2B5EF4-FFF2-40B4-BE49-F238E27FC236}">
                <a16:creationId xmlns:a16="http://schemas.microsoft.com/office/drawing/2014/main" id="{7481C4D2-EE03-FD6B-E17C-5EF2A5A65ED6}"/>
              </a:ext>
            </a:extLst>
          </p:cNvPr>
          <p:cNvSpPr txBox="1"/>
          <p:nvPr userDrawn="1"/>
        </p:nvSpPr>
        <p:spPr>
          <a:xfrm>
            <a:off x="4669727"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26" name="TextBox 225">
            <a:extLst>
              <a:ext uri="{FF2B5EF4-FFF2-40B4-BE49-F238E27FC236}">
                <a16:creationId xmlns:a16="http://schemas.microsoft.com/office/drawing/2014/main" id="{3E4527E4-D6D2-FDE7-7A2A-CCFF10699F9E}"/>
              </a:ext>
            </a:extLst>
          </p:cNvPr>
          <p:cNvSpPr txBox="1"/>
          <p:nvPr userDrawn="1"/>
        </p:nvSpPr>
        <p:spPr>
          <a:xfrm>
            <a:off x="4669727" y="1756657"/>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28" name="TextBox 227">
            <a:extLst>
              <a:ext uri="{FF2B5EF4-FFF2-40B4-BE49-F238E27FC236}">
                <a16:creationId xmlns:a16="http://schemas.microsoft.com/office/drawing/2014/main" id="{F03618B2-661C-E9E7-4F5B-AA326443660A}"/>
              </a:ext>
            </a:extLst>
          </p:cNvPr>
          <p:cNvSpPr txBox="1"/>
          <p:nvPr userDrawn="1"/>
        </p:nvSpPr>
        <p:spPr>
          <a:xfrm>
            <a:off x="4669727"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30" name="TextBox 229">
            <a:extLst>
              <a:ext uri="{FF2B5EF4-FFF2-40B4-BE49-F238E27FC236}">
                <a16:creationId xmlns:a16="http://schemas.microsoft.com/office/drawing/2014/main" id="{D943FCA4-03BB-8EC7-E448-203CA9E62426}"/>
              </a:ext>
            </a:extLst>
          </p:cNvPr>
          <p:cNvSpPr txBox="1"/>
          <p:nvPr userDrawn="1"/>
        </p:nvSpPr>
        <p:spPr>
          <a:xfrm>
            <a:off x="8243583" y="3405089"/>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32" name="TextBox 231">
            <a:extLst>
              <a:ext uri="{FF2B5EF4-FFF2-40B4-BE49-F238E27FC236}">
                <a16:creationId xmlns:a16="http://schemas.microsoft.com/office/drawing/2014/main" id="{20A14513-AC59-C5AA-C202-7902E37E5646}"/>
              </a:ext>
            </a:extLst>
          </p:cNvPr>
          <p:cNvSpPr txBox="1"/>
          <p:nvPr userDrawn="1"/>
        </p:nvSpPr>
        <p:spPr>
          <a:xfrm>
            <a:off x="8243583" y="4229305"/>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34" name="TextBox 233">
            <a:extLst>
              <a:ext uri="{FF2B5EF4-FFF2-40B4-BE49-F238E27FC236}">
                <a16:creationId xmlns:a16="http://schemas.microsoft.com/office/drawing/2014/main" id="{AF15D69A-DD68-B0A9-779E-47A6C5EFEEC4}"/>
              </a:ext>
            </a:extLst>
          </p:cNvPr>
          <p:cNvSpPr txBox="1"/>
          <p:nvPr userDrawn="1"/>
        </p:nvSpPr>
        <p:spPr>
          <a:xfrm>
            <a:off x="8243583"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36" name="TextBox 235">
            <a:extLst>
              <a:ext uri="{FF2B5EF4-FFF2-40B4-BE49-F238E27FC236}">
                <a16:creationId xmlns:a16="http://schemas.microsoft.com/office/drawing/2014/main" id="{D93A6989-F5CD-44C8-67E9-B6632D1B5E80}"/>
              </a:ext>
            </a:extLst>
          </p:cNvPr>
          <p:cNvSpPr txBox="1"/>
          <p:nvPr userDrawn="1"/>
        </p:nvSpPr>
        <p:spPr>
          <a:xfrm>
            <a:off x="8243583"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38" name="TextBox 237">
            <a:extLst>
              <a:ext uri="{FF2B5EF4-FFF2-40B4-BE49-F238E27FC236}">
                <a16:creationId xmlns:a16="http://schemas.microsoft.com/office/drawing/2014/main" id="{3FF37EAE-E0C8-5B2C-366E-8876099CD9EE}"/>
              </a:ext>
            </a:extLst>
          </p:cNvPr>
          <p:cNvSpPr txBox="1"/>
          <p:nvPr userDrawn="1"/>
        </p:nvSpPr>
        <p:spPr>
          <a:xfrm>
            <a:off x="8243583" y="1756657"/>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40" name="TextBox 239">
            <a:extLst>
              <a:ext uri="{FF2B5EF4-FFF2-40B4-BE49-F238E27FC236}">
                <a16:creationId xmlns:a16="http://schemas.microsoft.com/office/drawing/2014/main" id="{09A2A4A0-38DC-D22B-DF0C-A3BF5CD0FD0B}"/>
              </a:ext>
            </a:extLst>
          </p:cNvPr>
          <p:cNvSpPr txBox="1"/>
          <p:nvPr userDrawn="1"/>
        </p:nvSpPr>
        <p:spPr>
          <a:xfrm>
            <a:off x="8243583"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42" name="TextBox 241">
            <a:extLst>
              <a:ext uri="{FF2B5EF4-FFF2-40B4-BE49-F238E27FC236}">
                <a16:creationId xmlns:a16="http://schemas.microsoft.com/office/drawing/2014/main" id="{AC5367FE-8F86-6490-9F7F-5EB53A7A4CFE}"/>
              </a:ext>
            </a:extLst>
          </p:cNvPr>
          <p:cNvSpPr txBox="1"/>
          <p:nvPr userDrawn="1"/>
        </p:nvSpPr>
        <p:spPr>
          <a:xfrm>
            <a:off x="9673125" y="3405089"/>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44" name="TextBox 243">
            <a:extLst>
              <a:ext uri="{FF2B5EF4-FFF2-40B4-BE49-F238E27FC236}">
                <a16:creationId xmlns:a16="http://schemas.microsoft.com/office/drawing/2014/main" id="{04BE9D8A-0BBE-00C2-08C9-EBA06BF5DFF1}"/>
              </a:ext>
            </a:extLst>
          </p:cNvPr>
          <p:cNvSpPr txBox="1"/>
          <p:nvPr userDrawn="1"/>
        </p:nvSpPr>
        <p:spPr>
          <a:xfrm>
            <a:off x="9673125" y="4229305"/>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46" name="TextBox 245">
            <a:extLst>
              <a:ext uri="{FF2B5EF4-FFF2-40B4-BE49-F238E27FC236}">
                <a16:creationId xmlns:a16="http://schemas.microsoft.com/office/drawing/2014/main" id="{C9A3A95E-745E-1B1C-4EFA-68CD62B61BFF}"/>
              </a:ext>
            </a:extLst>
          </p:cNvPr>
          <p:cNvSpPr txBox="1"/>
          <p:nvPr userDrawn="1"/>
        </p:nvSpPr>
        <p:spPr>
          <a:xfrm>
            <a:off x="9673125"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48" name="TextBox 247">
            <a:extLst>
              <a:ext uri="{FF2B5EF4-FFF2-40B4-BE49-F238E27FC236}">
                <a16:creationId xmlns:a16="http://schemas.microsoft.com/office/drawing/2014/main" id="{08B80167-628C-D03A-EC79-61232474E385}"/>
              </a:ext>
            </a:extLst>
          </p:cNvPr>
          <p:cNvSpPr txBox="1"/>
          <p:nvPr userDrawn="1"/>
        </p:nvSpPr>
        <p:spPr>
          <a:xfrm>
            <a:off x="9673125"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50" name="TextBox 249">
            <a:extLst>
              <a:ext uri="{FF2B5EF4-FFF2-40B4-BE49-F238E27FC236}">
                <a16:creationId xmlns:a16="http://schemas.microsoft.com/office/drawing/2014/main" id="{3DBB6A1B-33CF-F0B3-B90B-BA3BD96377CD}"/>
              </a:ext>
            </a:extLst>
          </p:cNvPr>
          <p:cNvSpPr txBox="1"/>
          <p:nvPr userDrawn="1"/>
        </p:nvSpPr>
        <p:spPr>
          <a:xfrm>
            <a:off x="9673125" y="1756657"/>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52" name="TextBox 251">
            <a:extLst>
              <a:ext uri="{FF2B5EF4-FFF2-40B4-BE49-F238E27FC236}">
                <a16:creationId xmlns:a16="http://schemas.microsoft.com/office/drawing/2014/main" id="{5A40B493-1772-0700-4612-59D5CDC5DC7A}"/>
              </a:ext>
            </a:extLst>
          </p:cNvPr>
          <p:cNvSpPr txBox="1"/>
          <p:nvPr userDrawn="1"/>
        </p:nvSpPr>
        <p:spPr>
          <a:xfrm>
            <a:off x="103878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54" name="TextBox 253">
            <a:extLst>
              <a:ext uri="{FF2B5EF4-FFF2-40B4-BE49-F238E27FC236}">
                <a16:creationId xmlns:a16="http://schemas.microsoft.com/office/drawing/2014/main" id="{5E5B0078-77BC-4139-4CD7-75C0CDD2A53F}"/>
              </a:ext>
            </a:extLst>
          </p:cNvPr>
          <p:cNvSpPr txBox="1"/>
          <p:nvPr userDrawn="1"/>
        </p:nvSpPr>
        <p:spPr>
          <a:xfrm>
            <a:off x="8958354" y="3405089"/>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56" name="TextBox 255">
            <a:extLst>
              <a:ext uri="{FF2B5EF4-FFF2-40B4-BE49-F238E27FC236}">
                <a16:creationId xmlns:a16="http://schemas.microsoft.com/office/drawing/2014/main" id="{C235CDC3-8272-C70E-8300-5223A32D75DF}"/>
              </a:ext>
            </a:extLst>
          </p:cNvPr>
          <p:cNvSpPr txBox="1"/>
          <p:nvPr userDrawn="1"/>
        </p:nvSpPr>
        <p:spPr>
          <a:xfrm>
            <a:off x="8958354" y="4229305"/>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58" name="TextBox 257">
            <a:extLst>
              <a:ext uri="{FF2B5EF4-FFF2-40B4-BE49-F238E27FC236}">
                <a16:creationId xmlns:a16="http://schemas.microsoft.com/office/drawing/2014/main" id="{2F7B2013-D632-7F66-0C5F-353AA590B501}"/>
              </a:ext>
            </a:extLst>
          </p:cNvPr>
          <p:cNvSpPr txBox="1"/>
          <p:nvPr userDrawn="1"/>
        </p:nvSpPr>
        <p:spPr>
          <a:xfrm>
            <a:off x="8958354"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60" name="TextBox 259">
            <a:extLst>
              <a:ext uri="{FF2B5EF4-FFF2-40B4-BE49-F238E27FC236}">
                <a16:creationId xmlns:a16="http://schemas.microsoft.com/office/drawing/2014/main" id="{BECFA3AD-53B9-E9A9-22B4-78720E458FAE}"/>
              </a:ext>
            </a:extLst>
          </p:cNvPr>
          <p:cNvSpPr txBox="1"/>
          <p:nvPr userDrawn="1"/>
        </p:nvSpPr>
        <p:spPr>
          <a:xfrm>
            <a:off x="8958354"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62" name="TextBox 261">
            <a:extLst>
              <a:ext uri="{FF2B5EF4-FFF2-40B4-BE49-F238E27FC236}">
                <a16:creationId xmlns:a16="http://schemas.microsoft.com/office/drawing/2014/main" id="{A3676F47-0C42-6BAD-8F49-67D57AA17D11}"/>
              </a:ext>
            </a:extLst>
          </p:cNvPr>
          <p:cNvSpPr txBox="1"/>
          <p:nvPr userDrawn="1"/>
        </p:nvSpPr>
        <p:spPr>
          <a:xfrm>
            <a:off x="8958354" y="1756657"/>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64" name="TextBox 263">
            <a:extLst>
              <a:ext uri="{FF2B5EF4-FFF2-40B4-BE49-F238E27FC236}">
                <a16:creationId xmlns:a16="http://schemas.microsoft.com/office/drawing/2014/main" id="{05A77DA9-40CE-1CB8-7158-60CBD07EAB32}"/>
              </a:ext>
            </a:extLst>
          </p:cNvPr>
          <p:cNvSpPr txBox="1"/>
          <p:nvPr userDrawn="1"/>
        </p:nvSpPr>
        <p:spPr>
          <a:xfrm>
            <a:off x="9673125"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66" name="TextBox 265">
            <a:extLst>
              <a:ext uri="{FF2B5EF4-FFF2-40B4-BE49-F238E27FC236}">
                <a16:creationId xmlns:a16="http://schemas.microsoft.com/office/drawing/2014/main" id="{E6A96E3A-77E2-B463-6CE8-734751A76042}"/>
              </a:ext>
            </a:extLst>
          </p:cNvPr>
          <p:cNvSpPr txBox="1"/>
          <p:nvPr userDrawn="1"/>
        </p:nvSpPr>
        <p:spPr>
          <a:xfrm>
            <a:off x="11102668" y="3405089"/>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68" name="TextBox 267">
            <a:extLst>
              <a:ext uri="{FF2B5EF4-FFF2-40B4-BE49-F238E27FC236}">
                <a16:creationId xmlns:a16="http://schemas.microsoft.com/office/drawing/2014/main" id="{CE912B25-5B42-E29D-5E88-8969740AC0BF}"/>
              </a:ext>
            </a:extLst>
          </p:cNvPr>
          <p:cNvSpPr txBox="1"/>
          <p:nvPr userDrawn="1"/>
        </p:nvSpPr>
        <p:spPr>
          <a:xfrm>
            <a:off x="11102668" y="4229305"/>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70" name="TextBox 269">
            <a:extLst>
              <a:ext uri="{FF2B5EF4-FFF2-40B4-BE49-F238E27FC236}">
                <a16:creationId xmlns:a16="http://schemas.microsoft.com/office/drawing/2014/main" id="{D8262F8E-E37A-0C44-B709-79A3552034BE}"/>
              </a:ext>
            </a:extLst>
          </p:cNvPr>
          <p:cNvSpPr txBox="1"/>
          <p:nvPr userDrawn="1"/>
        </p:nvSpPr>
        <p:spPr>
          <a:xfrm>
            <a:off x="11102668"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72" name="TextBox 271">
            <a:extLst>
              <a:ext uri="{FF2B5EF4-FFF2-40B4-BE49-F238E27FC236}">
                <a16:creationId xmlns:a16="http://schemas.microsoft.com/office/drawing/2014/main" id="{D80EFCF8-CD55-45F0-9D92-EAA1CA5881AE}"/>
              </a:ext>
            </a:extLst>
          </p:cNvPr>
          <p:cNvSpPr txBox="1"/>
          <p:nvPr userDrawn="1"/>
        </p:nvSpPr>
        <p:spPr>
          <a:xfrm>
            <a:off x="11102668"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4" name="TextBox 273">
            <a:extLst>
              <a:ext uri="{FF2B5EF4-FFF2-40B4-BE49-F238E27FC236}">
                <a16:creationId xmlns:a16="http://schemas.microsoft.com/office/drawing/2014/main" id="{98AFDBDE-FB1F-35D7-F8E1-595087D86843}"/>
              </a:ext>
            </a:extLst>
          </p:cNvPr>
          <p:cNvSpPr txBox="1"/>
          <p:nvPr userDrawn="1"/>
        </p:nvSpPr>
        <p:spPr>
          <a:xfrm>
            <a:off x="11102668" y="1756657"/>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5" name="TextBox 274">
            <a:extLst>
              <a:ext uri="{FF2B5EF4-FFF2-40B4-BE49-F238E27FC236}">
                <a16:creationId xmlns:a16="http://schemas.microsoft.com/office/drawing/2014/main" id="{0577918B-B5AE-DAB3-D87A-0502FF33E498}"/>
              </a:ext>
            </a:extLst>
          </p:cNvPr>
          <p:cNvSpPr txBox="1"/>
          <p:nvPr userDrawn="1"/>
        </p:nvSpPr>
        <p:spPr>
          <a:xfrm>
            <a:off x="8958354" y="5871746"/>
            <a:ext cx="709821" cy="338554"/>
          </a:xfrm>
          <a:prstGeom prst="rect">
            <a:avLst/>
          </a:prstGeom>
          <a:noFill/>
        </p:spPr>
        <p:txBody>
          <a:bodyPr wrap="square" lIns="0" rIns="0">
            <a:noAutofit/>
          </a:bodyPr>
          <a:lstStyle/>
          <a:p>
            <a:pPr algn="ctr"/>
            <a:r>
              <a:rPr lang="en-US" sz="800">
                <a:solidFill>
                  <a:schemeClr val="tx1"/>
                </a:solidFill>
              </a:rPr>
              <a:t>Light bulb</a:t>
            </a:r>
          </a:p>
        </p:txBody>
      </p:sp>
    </p:spTree>
    <p:extLst>
      <p:ext uri="{BB962C8B-B14F-4D97-AF65-F5344CB8AC3E}">
        <p14:creationId xmlns:p14="http://schemas.microsoft.com/office/powerpoint/2010/main" val="39272002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42" name="Left Bracket 141">
            <a:extLst>
              <a:ext uri="{FF2B5EF4-FFF2-40B4-BE49-F238E27FC236}">
                <a16:creationId xmlns:a16="http://schemas.microsoft.com/office/drawing/2014/main" id="{71AC4490-71F1-809F-A1CE-ACC6040B3E3D}"/>
              </a:ext>
            </a:extLst>
          </p:cNvPr>
          <p:cNvSpPr/>
          <p:nvPr userDrawn="1"/>
        </p:nvSpPr>
        <p:spPr>
          <a:xfrm flipH="1">
            <a:off x="-7" y="1276794"/>
            <a:ext cx="3240191" cy="1619825"/>
          </a:xfrm>
          <a:prstGeom prst="leftBracket">
            <a:avLst>
              <a:gd name="adj" fmla="val 0"/>
            </a:avLst>
          </a:prstGeom>
          <a:solidFill>
            <a:schemeClr val="bg2"/>
          </a:solidFill>
          <a:ln w="12700" cap="rnd" cmpd="sng" algn="ctr">
            <a:no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143" name="TextBox 142">
            <a:extLst>
              <a:ext uri="{FF2B5EF4-FFF2-40B4-BE49-F238E27FC236}">
                <a16:creationId xmlns:a16="http://schemas.microsoft.com/office/drawing/2014/main" id="{CC3B29DC-334F-ECB5-5E58-517C1C5646F5}"/>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tx1"/>
                </a:solidFill>
              </a:rPr>
              <a:t>Robot Attended</a:t>
            </a:r>
          </a:p>
        </p:txBody>
      </p:sp>
      <p:sp>
        <p:nvSpPr>
          <p:cNvPr id="144" name="TextBox 143">
            <a:extLst>
              <a:ext uri="{FF2B5EF4-FFF2-40B4-BE49-F238E27FC236}">
                <a16:creationId xmlns:a16="http://schemas.microsoft.com/office/drawing/2014/main" id="{B8B7208A-F120-57C2-E61F-81BBA913290E}"/>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tx1"/>
                </a:solidFill>
              </a:rPr>
              <a:t>Robot Unattended</a:t>
            </a:r>
          </a:p>
        </p:txBody>
      </p:sp>
      <p:sp>
        <p:nvSpPr>
          <p:cNvPr id="145" name="TextBox 144">
            <a:extLst>
              <a:ext uri="{FF2B5EF4-FFF2-40B4-BE49-F238E27FC236}">
                <a16:creationId xmlns:a16="http://schemas.microsoft.com/office/drawing/2014/main" id="{0BF2BC86-60AA-278A-CC60-C4E8797D72C7}"/>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tx1"/>
                </a:solidFill>
              </a:rPr>
              <a:t>Orchestrator</a:t>
            </a:r>
          </a:p>
        </p:txBody>
      </p:sp>
      <p:sp>
        <p:nvSpPr>
          <p:cNvPr id="146" name="TextBox 145">
            <a:extLst>
              <a:ext uri="{FF2B5EF4-FFF2-40B4-BE49-F238E27FC236}">
                <a16:creationId xmlns:a16="http://schemas.microsoft.com/office/drawing/2014/main" id="{32BE22DC-6BD2-6571-B445-4E36F24FACE4}"/>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tx1"/>
                </a:solidFill>
              </a:rPr>
              <a:t>Studio</a:t>
            </a:r>
          </a:p>
        </p:txBody>
      </p:sp>
      <p:sp>
        <p:nvSpPr>
          <p:cNvPr id="147" name="TextBox 146">
            <a:extLst>
              <a:ext uri="{FF2B5EF4-FFF2-40B4-BE49-F238E27FC236}">
                <a16:creationId xmlns:a16="http://schemas.microsoft.com/office/drawing/2014/main" id="{7E0BED85-19DA-86A4-FC94-A91C4819848C}"/>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tx1"/>
                </a:solidFill>
              </a:rPr>
              <a:t>Calendar</a:t>
            </a:r>
          </a:p>
        </p:txBody>
      </p:sp>
      <p:sp>
        <p:nvSpPr>
          <p:cNvPr id="148" name="TextBox 147">
            <a:extLst>
              <a:ext uri="{FF2B5EF4-FFF2-40B4-BE49-F238E27FC236}">
                <a16:creationId xmlns:a16="http://schemas.microsoft.com/office/drawing/2014/main" id="{86A42CC4-C638-B119-7C60-2EE4DF0748FE}"/>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tx1"/>
                </a:solidFill>
              </a:rPr>
              <a:t>Course foundation</a:t>
            </a:r>
          </a:p>
        </p:txBody>
      </p:sp>
      <p:sp>
        <p:nvSpPr>
          <p:cNvPr id="149" name="TextBox 148">
            <a:extLst>
              <a:ext uri="{FF2B5EF4-FFF2-40B4-BE49-F238E27FC236}">
                <a16:creationId xmlns:a16="http://schemas.microsoft.com/office/drawing/2014/main" id="{2130F8C8-32C2-B4D8-31C6-2C65B0E9DDB3}"/>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tx1"/>
                </a:solidFill>
              </a:rPr>
              <a:t>Enterprise-competency alt</a:t>
            </a:r>
          </a:p>
        </p:txBody>
      </p:sp>
      <p:sp>
        <p:nvSpPr>
          <p:cNvPr id="150" name="TextBox 149">
            <a:extLst>
              <a:ext uri="{FF2B5EF4-FFF2-40B4-BE49-F238E27FC236}">
                <a16:creationId xmlns:a16="http://schemas.microsoft.com/office/drawing/2014/main" id="{510136D4-4A35-6465-056E-6AB10A7E92BA}"/>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tx1"/>
                </a:solidFill>
              </a:rPr>
              <a:t>Growth</a:t>
            </a:r>
          </a:p>
        </p:txBody>
      </p:sp>
      <p:sp>
        <p:nvSpPr>
          <p:cNvPr id="151" name="TextBox 150">
            <a:extLst>
              <a:ext uri="{FF2B5EF4-FFF2-40B4-BE49-F238E27FC236}">
                <a16:creationId xmlns:a16="http://schemas.microsoft.com/office/drawing/2014/main" id="{D981B45E-AF20-6DCD-EFCA-E68A39078411}"/>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tx1"/>
                </a:solidFill>
              </a:rPr>
              <a:t>Certification</a:t>
            </a:r>
          </a:p>
        </p:txBody>
      </p:sp>
      <p:sp>
        <p:nvSpPr>
          <p:cNvPr id="152" name="TextBox 151">
            <a:extLst>
              <a:ext uri="{FF2B5EF4-FFF2-40B4-BE49-F238E27FC236}">
                <a16:creationId xmlns:a16="http://schemas.microsoft.com/office/drawing/2014/main" id="{3983DEA5-61BD-9BDF-E45C-8527B3572021}"/>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tx1"/>
                </a:solidFill>
              </a:rPr>
              <a:t>Course foundation 2</a:t>
            </a:r>
          </a:p>
        </p:txBody>
      </p:sp>
      <p:sp>
        <p:nvSpPr>
          <p:cNvPr id="153" name="TextBox 152">
            <a:extLst>
              <a:ext uri="{FF2B5EF4-FFF2-40B4-BE49-F238E27FC236}">
                <a16:creationId xmlns:a16="http://schemas.microsoft.com/office/drawing/2014/main" id="{0A765BA8-CD86-6F1C-2A31-EFDBE83A2242}"/>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tx1"/>
                </a:solidFill>
              </a:rPr>
              <a:t>Equal</a:t>
            </a:r>
          </a:p>
        </p:txBody>
      </p:sp>
      <p:sp>
        <p:nvSpPr>
          <p:cNvPr id="154" name="TextBox 153">
            <a:extLst>
              <a:ext uri="{FF2B5EF4-FFF2-40B4-BE49-F238E27FC236}">
                <a16:creationId xmlns:a16="http://schemas.microsoft.com/office/drawing/2014/main" id="{AB1FBAFD-19B2-4E4E-CFB5-EB4B414C3385}"/>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tx1"/>
                </a:solidFill>
              </a:rPr>
              <a:t>Health</a:t>
            </a:r>
          </a:p>
        </p:txBody>
      </p:sp>
      <p:sp>
        <p:nvSpPr>
          <p:cNvPr id="155" name="TextBox 154">
            <a:extLst>
              <a:ext uri="{FF2B5EF4-FFF2-40B4-BE49-F238E27FC236}">
                <a16:creationId xmlns:a16="http://schemas.microsoft.com/office/drawing/2014/main" id="{91E94E6D-23D1-B40D-D893-4EE7CD67C38A}"/>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tx1"/>
                </a:solidFill>
              </a:rPr>
              <a:t>Chart</a:t>
            </a:r>
          </a:p>
        </p:txBody>
      </p:sp>
      <p:sp>
        <p:nvSpPr>
          <p:cNvPr id="156" name="TextBox 155">
            <a:extLst>
              <a:ext uri="{FF2B5EF4-FFF2-40B4-BE49-F238E27FC236}">
                <a16:creationId xmlns:a16="http://schemas.microsoft.com/office/drawing/2014/main" id="{2C659DE3-4B62-B10E-7D67-0E9A1150768F}"/>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tx1"/>
                </a:solidFill>
              </a:rPr>
              <a:t>Course foundation 3</a:t>
            </a:r>
          </a:p>
        </p:txBody>
      </p:sp>
      <p:sp>
        <p:nvSpPr>
          <p:cNvPr id="157" name="TextBox 156">
            <a:extLst>
              <a:ext uri="{FF2B5EF4-FFF2-40B4-BE49-F238E27FC236}">
                <a16:creationId xmlns:a16="http://schemas.microsoft.com/office/drawing/2014/main" id="{5C45EF99-5254-61F7-0270-9F824B71238A}"/>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tx1"/>
                </a:solidFill>
              </a:rPr>
              <a:t>Error</a:t>
            </a:r>
          </a:p>
        </p:txBody>
      </p:sp>
      <p:sp>
        <p:nvSpPr>
          <p:cNvPr id="158" name="TextBox 157">
            <a:extLst>
              <a:ext uri="{FF2B5EF4-FFF2-40B4-BE49-F238E27FC236}">
                <a16:creationId xmlns:a16="http://schemas.microsoft.com/office/drawing/2014/main" id="{2EB01D8C-EFE7-0432-6BEC-7D20AE50EA12}"/>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tx1"/>
                </a:solidFill>
              </a:rPr>
              <a:t>Heart</a:t>
            </a:r>
          </a:p>
        </p:txBody>
      </p:sp>
      <p:sp>
        <p:nvSpPr>
          <p:cNvPr id="159" name="TextBox 158">
            <a:extLst>
              <a:ext uri="{FF2B5EF4-FFF2-40B4-BE49-F238E27FC236}">
                <a16:creationId xmlns:a16="http://schemas.microsoft.com/office/drawing/2014/main" id="{5A0D91F4-EF34-0F6D-6C20-971DFDD7EF8C}"/>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tx1"/>
                </a:solidFill>
              </a:rPr>
              <a:t>Clock</a:t>
            </a:r>
          </a:p>
        </p:txBody>
      </p:sp>
      <p:sp>
        <p:nvSpPr>
          <p:cNvPr id="160" name="TextBox 159">
            <a:extLst>
              <a:ext uri="{FF2B5EF4-FFF2-40B4-BE49-F238E27FC236}">
                <a16:creationId xmlns:a16="http://schemas.microsoft.com/office/drawing/2014/main" id="{14E4A168-D30B-31B6-0B0C-F78EE23FF965}"/>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tx1"/>
                </a:solidFill>
              </a:rPr>
              <a:t>Course-orchestrator</a:t>
            </a:r>
          </a:p>
        </p:txBody>
      </p:sp>
      <p:sp>
        <p:nvSpPr>
          <p:cNvPr id="161" name="TextBox 160">
            <a:extLst>
              <a:ext uri="{FF2B5EF4-FFF2-40B4-BE49-F238E27FC236}">
                <a16:creationId xmlns:a16="http://schemas.microsoft.com/office/drawing/2014/main" id="{43CF43D2-9288-87F2-B856-7C1EEECD5497}"/>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tx1"/>
                </a:solidFill>
              </a:rPr>
              <a:t>Exception handling</a:t>
            </a:r>
          </a:p>
        </p:txBody>
      </p:sp>
      <p:sp>
        <p:nvSpPr>
          <p:cNvPr id="162" name="TextBox 161">
            <a:extLst>
              <a:ext uri="{FF2B5EF4-FFF2-40B4-BE49-F238E27FC236}">
                <a16:creationId xmlns:a16="http://schemas.microsoft.com/office/drawing/2014/main" id="{2EFF34C0-61A5-BD5D-3FEB-414456F35698}"/>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tx1"/>
                </a:solidFill>
              </a:rPr>
              <a:t>Home</a:t>
            </a:r>
          </a:p>
        </p:txBody>
      </p:sp>
      <p:sp>
        <p:nvSpPr>
          <p:cNvPr id="163" name="TextBox 162">
            <a:extLst>
              <a:ext uri="{FF2B5EF4-FFF2-40B4-BE49-F238E27FC236}">
                <a16:creationId xmlns:a16="http://schemas.microsoft.com/office/drawing/2014/main" id="{872AAC04-96C0-B94D-09B2-064BAB90246A}"/>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app</a:t>
            </a:r>
          </a:p>
        </p:txBody>
      </p:sp>
      <p:sp>
        <p:nvSpPr>
          <p:cNvPr id="164" name="TextBox 163">
            <a:extLst>
              <a:ext uri="{FF2B5EF4-FFF2-40B4-BE49-F238E27FC236}">
                <a16:creationId xmlns:a16="http://schemas.microsoft.com/office/drawing/2014/main" id="{14A2A92C-209D-E494-2FFB-ACB270D41E26}"/>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tx1"/>
                </a:solidFill>
              </a:rPr>
              <a:t>CRM</a:t>
            </a:r>
          </a:p>
        </p:txBody>
      </p:sp>
      <p:sp>
        <p:nvSpPr>
          <p:cNvPr id="165" name="TextBox 164">
            <a:extLst>
              <a:ext uri="{FF2B5EF4-FFF2-40B4-BE49-F238E27FC236}">
                <a16:creationId xmlns:a16="http://schemas.microsoft.com/office/drawing/2014/main" id="{2FC78D67-446B-6BEB-0638-0D6E544A5217}"/>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tx1"/>
                </a:solidFill>
              </a:rPr>
              <a:t>Fast ROI</a:t>
            </a:r>
          </a:p>
        </p:txBody>
      </p:sp>
      <p:sp>
        <p:nvSpPr>
          <p:cNvPr id="166" name="TextBox 165">
            <a:extLst>
              <a:ext uri="{FF2B5EF4-FFF2-40B4-BE49-F238E27FC236}">
                <a16:creationId xmlns:a16="http://schemas.microsoft.com/office/drawing/2014/main" id="{9C577B58-86A4-8B1B-93DD-8032851EE89C}"/>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tx1"/>
                </a:solidFill>
              </a:rPr>
              <a:t>Hourglass</a:t>
            </a:r>
          </a:p>
        </p:txBody>
      </p:sp>
      <p:sp>
        <p:nvSpPr>
          <p:cNvPr id="167" name="TextBox 166">
            <a:extLst>
              <a:ext uri="{FF2B5EF4-FFF2-40B4-BE49-F238E27FC236}">
                <a16:creationId xmlns:a16="http://schemas.microsoft.com/office/drawing/2014/main" id="{6828CF9C-A1E7-799D-FEC7-7ACDF45BC775}"/>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tx1"/>
                </a:solidFill>
              </a:rPr>
              <a:t>Code</a:t>
            </a:r>
          </a:p>
        </p:txBody>
      </p:sp>
      <p:sp>
        <p:nvSpPr>
          <p:cNvPr id="168" name="TextBox 167">
            <a:extLst>
              <a:ext uri="{FF2B5EF4-FFF2-40B4-BE49-F238E27FC236}">
                <a16:creationId xmlns:a16="http://schemas.microsoft.com/office/drawing/2014/main" id="{C5C0E58A-C54E-5074-0105-371E0D61BFCD}"/>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tx1"/>
                </a:solidFill>
              </a:rPr>
              <a:t>Desktop program</a:t>
            </a:r>
          </a:p>
        </p:txBody>
      </p:sp>
      <p:sp>
        <p:nvSpPr>
          <p:cNvPr id="169" name="TextBox 168">
            <a:extLst>
              <a:ext uri="{FF2B5EF4-FFF2-40B4-BE49-F238E27FC236}">
                <a16:creationId xmlns:a16="http://schemas.microsoft.com/office/drawing/2014/main" id="{DC9A94EC-DE32-51A2-60E2-F9A8428DE79E}"/>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tx1"/>
                </a:solidFill>
              </a:rPr>
              <a:t>First-link</a:t>
            </a:r>
          </a:p>
        </p:txBody>
      </p:sp>
      <p:sp>
        <p:nvSpPr>
          <p:cNvPr id="170" name="TextBox 169">
            <a:extLst>
              <a:ext uri="{FF2B5EF4-FFF2-40B4-BE49-F238E27FC236}">
                <a16:creationId xmlns:a16="http://schemas.microsoft.com/office/drawing/2014/main" id="{60079FE6-1DE0-E4DF-3076-AA52D5F2824F}"/>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tx1"/>
                </a:solidFill>
              </a:rPr>
              <a:t>Automated data entry</a:t>
            </a:r>
          </a:p>
        </p:txBody>
      </p:sp>
      <p:sp>
        <p:nvSpPr>
          <p:cNvPr id="171" name="TextBox 170">
            <a:extLst>
              <a:ext uri="{FF2B5EF4-FFF2-40B4-BE49-F238E27FC236}">
                <a16:creationId xmlns:a16="http://schemas.microsoft.com/office/drawing/2014/main" id="{FB01A45B-D431-3990-4E9D-177AF0A8A849}"/>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tx1"/>
                </a:solidFill>
              </a:rPr>
              <a:t>AI </a:t>
            </a:r>
          </a:p>
        </p:txBody>
      </p:sp>
      <p:sp>
        <p:nvSpPr>
          <p:cNvPr id="172" name="TextBox 171">
            <a:extLst>
              <a:ext uri="{FF2B5EF4-FFF2-40B4-BE49-F238E27FC236}">
                <a16:creationId xmlns:a16="http://schemas.microsoft.com/office/drawing/2014/main" id="{C20D9032-06AA-FC15-3948-452F49CA60C7}"/>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tx1"/>
                </a:solidFill>
              </a:rPr>
              <a:t>Keyboard</a:t>
            </a:r>
          </a:p>
        </p:txBody>
      </p:sp>
      <p:sp>
        <p:nvSpPr>
          <p:cNvPr id="173" name="TextBox 172">
            <a:extLst>
              <a:ext uri="{FF2B5EF4-FFF2-40B4-BE49-F238E27FC236}">
                <a16:creationId xmlns:a16="http://schemas.microsoft.com/office/drawing/2014/main" id="{2F0D8086-1588-0B00-5E4F-E4743E256807}"/>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tx1"/>
                </a:solidFill>
              </a:rPr>
              <a:t>Complete </a:t>
            </a:r>
          </a:p>
          <a:p>
            <a:pPr algn="ctr"/>
            <a:r>
              <a:rPr lang="en-US" sz="800">
                <a:solidFill>
                  <a:schemeClr val="tx1"/>
                </a:solidFill>
              </a:rPr>
              <a:t>audit</a:t>
            </a:r>
          </a:p>
        </p:txBody>
      </p:sp>
      <p:sp>
        <p:nvSpPr>
          <p:cNvPr id="174" name="TextBox 173">
            <a:extLst>
              <a:ext uri="{FF2B5EF4-FFF2-40B4-BE49-F238E27FC236}">
                <a16:creationId xmlns:a16="http://schemas.microsoft.com/office/drawing/2014/main" id="{03105DCE-0318-F0C6-CC27-026BF24CF138}"/>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tx1"/>
                </a:solidFill>
              </a:rPr>
              <a:t>Document </a:t>
            </a:r>
            <a:br>
              <a:rPr lang="en-US" sz="800">
                <a:solidFill>
                  <a:schemeClr val="tx1"/>
                </a:solidFill>
              </a:rPr>
            </a:br>
            <a:endParaRPr lang="en-US" sz="800">
              <a:solidFill>
                <a:schemeClr val="tx1"/>
              </a:solidFill>
            </a:endParaRPr>
          </a:p>
        </p:txBody>
      </p:sp>
      <p:sp>
        <p:nvSpPr>
          <p:cNvPr id="175" name="TextBox 174">
            <a:extLst>
              <a:ext uri="{FF2B5EF4-FFF2-40B4-BE49-F238E27FC236}">
                <a16:creationId xmlns:a16="http://schemas.microsoft.com/office/drawing/2014/main" id="{0E62E34E-6ED4-6572-8849-4B800DADD434}"/>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tx1"/>
                </a:solidFill>
              </a:rPr>
              <a:t>First-mention</a:t>
            </a:r>
          </a:p>
        </p:txBody>
      </p:sp>
      <p:sp>
        <p:nvSpPr>
          <p:cNvPr id="176" name="TextBox 175">
            <a:extLst>
              <a:ext uri="{FF2B5EF4-FFF2-40B4-BE49-F238E27FC236}">
                <a16:creationId xmlns:a16="http://schemas.microsoft.com/office/drawing/2014/main" id="{ED0B14EA-A8E6-CACA-9B25-37D38C03F06B}"/>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tx1"/>
                </a:solidFill>
              </a:rPr>
              <a:t>Automation</a:t>
            </a:r>
          </a:p>
        </p:txBody>
      </p:sp>
      <p:sp>
        <p:nvSpPr>
          <p:cNvPr id="177" name="TextBox 176">
            <a:extLst>
              <a:ext uri="{FF2B5EF4-FFF2-40B4-BE49-F238E27FC236}">
                <a16:creationId xmlns:a16="http://schemas.microsoft.com/office/drawing/2014/main" id="{C52B26B0-DCB5-4E42-3322-7322B2E04405}"/>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tx1"/>
                </a:solidFill>
              </a:rPr>
              <a:t>AI Alt</a:t>
            </a:r>
          </a:p>
        </p:txBody>
      </p:sp>
      <p:sp>
        <p:nvSpPr>
          <p:cNvPr id="178" name="TextBox 177">
            <a:extLst>
              <a:ext uri="{FF2B5EF4-FFF2-40B4-BE49-F238E27FC236}">
                <a16:creationId xmlns:a16="http://schemas.microsoft.com/office/drawing/2014/main" id="{4205794A-0174-0BBE-A881-5960CAD31613}"/>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tx1"/>
                </a:solidFill>
              </a:rPr>
              <a:t>Label</a:t>
            </a:r>
          </a:p>
        </p:txBody>
      </p:sp>
      <p:sp>
        <p:nvSpPr>
          <p:cNvPr id="179" name="TextBox 178">
            <a:extLst>
              <a:ext uri="{FF2B5EF4-FFF2-40B4-BE49-F238E27FC236}">
                <a16:creationId xmlns:a16="http://schemas.microsoft.com/office/drawing/2014/main" id="{DB038319-79B5-1BD8-BFA5-BC37F86D80AA}"/>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tx1"/>
                </a:solidFill>
              </a:rPr>
              <a:t>Contact</a:t>
            </a:r>
          </a:p>
          <a:p>
            <a:pPr algn="ctr"/>
            <a:r>
              <a:rPr lang="en-US" sz="800">
                <a:solidFill>
                  <a:schemeClr val="tx1"/>
                </a:solidFill>
              </a:rPr>
              <a:t>email</a:t>
            </a:r>
          </a:p>
        </p:txBody>
      </p:sp>
      <p:sp>
        <p:nvSpPr>
          <p:cNvPr id="180" name="TextBox 179">
            <a:extLst>
              <a:ext uri="{FF2B5EF4-FFF2-40B4-BE49-F238E27FC236}">
                <a16:creationId xmlns:a16="http://schemas.microsoft.com/office/drawing/2014/main" id="{ABF5B548-A07D-083B-81C0-3FD563501127}"/>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tx1"/>
                </a:solidFill>
              </a:rPr>
              <a:t>Done</a:t>
            </a:r>
          </a:p>
        </p:txBody>
      </p:sp>
      <p:sp>
        <p:nvSpPr>
          <p:cNvPr id="182" name="TextBox 181">
            <a:extLst>
              <a:ext uri="{FF2B5EF4-FFF2-40B4-BE49-F238E27FC236}">
                <a16:creationId xmlns:a16="http://schemas.microsoft.com/office/drawing/2014/main" id="{821D07A1-47A4-9255-DEB1-C2640D028BB8}"/>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tx1"/>
                </a:solidFill>
              </a:rPr>
              <a:t>First-</a:t>
            </a:r>
            <a:r>
              <a:rPr lang="en-US" sz="800" err="1">
                <a:solidFill>
                  <a:schemeClr val="tx1"/>
                </a:solidFill>
              </a:rPr>
              <a:t>onebox</a:t>
            </a:r>
            <a:endParaRPr lang="en-US" sz="800">
              <a:solidFill>
                <a:schemeClr val="tx1"/>
              </a:solidFill>
            </a:endParaRPr>
          </a:p>
        </p:txBody>
      </p:sp>
      <p:sp>
        <p:nvSpPr>
          <p:cNvPr id="184" name="TextBox 183">
            <a:extLst>
              <a:ext uri="{FF2B5EF4-FFF2-40B4-BE49-F238E27FC236}">
                <a16:creationId xmlns:a16="http://schemas.microsoft.com/office/drawing/2014/main" id="{B86C15F5-3A55-A437-9332-4855D1AE1ED5}"/>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tx1"/>
                </a:solidFill>
              </a:rPr>
              <a:t>Background automation</a:t>
            </a:r>
          </a:p>
        </p:txBody>
      </p:sp>
      <p:sp>
        <p:nvSpPr>
          <p:cNvPr id="186" name="TextBox 185">
            <a:extLst>
              <a:ext uri="{FF2B5EF4-FFF2-40B4-BE49-F238E27FC236}">
                <a16:creationId xmlns:a16="http://schemas.microsoft.com/office/drawing/2014/main" id="{D62BB331-D917-D93E-6266-708E5188336B}"/>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tx1"/>
                </a:solidFill>
              </a:rPr>
              <a:t>AI Enabled</a:t>
            </a:r>
          </a:p>
        </p:txBody>
      </p:sp>
      <p:sp>
        <p:nvSpPr>
          <p:cNvPr id="188" name="TextBox 187">
            <a:extLst>
              <a:ext uri="{FF2B5EF4-FFF2-40B4-BE49-F238E27FC236}">
                <a16:creationId xmlns:a16="http://schemas.microsoft.com/office/drawing/2014/main" id="{1B6FE7F1-F0D3-9943-3C58-F246C2C6319B}"/>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tx1"/>
                </a:solidFill>
              </a:rPr>
              <a:t>Label alt</a:t>
            </a:r>
          </a:p>
        </p:txBody>
      </p:sp>
      <p:sp>
        <p:nvSpPr>
          <p:cNvPr id="190" name="TextBox 189">
            <a:extLst>
              <a:ext uri="{FF2B5EF4-FFF2-40B4-BE49-F238E27FC236}">
                <a16:creationId xmlns:a16="http://schemas.microsoft.com/office/drawing/2014/main" id="{DAB33093-D44B-2D97-4356-7477A3167BF9}"/>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tx1"/>
                </a:solidFill>
              </a:rPr>
              <a:t>Cost low</a:t>
            </a:r>
          </a:p>
        </p:txBody>
      </p:sp>
      <p:sp>
        <p:nvSpPr>
          <p:cNvPr id="192" name="TextBox 191">
            <a:extLst>
              <a:ext uri="{FF2B5EF4-FFF2-40B4-BE49-F238E27FC236}">
                <a16:creationId xmlns:a16="http://schemas.microsoft.com/office/drawing/2014/main" id="{CF4B254F-A656-0013-3E04-38B792CA7F65}"/>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tx1"/>
                </a:solidFill>
              </a:rPr>
              <a:t>Editor</a:t>
            </a:r>
          </a:p>
        </p:txBody>
      </p:sp>
      <p:sp>
        <p:nvSpPr>
          <p:cNvPr id="194" name="TextBox 193">
            <a:extLst>
              <a:ext uri="{FF2B5EF4-FFF2-40B4-BE49-F238E27FC236}">
                <a16:creationId xmlns:a16="http://schemas.microsoft.com/office/drawing/2014/main" id="{F45D9769-572E-7CCF-71EA-8D31429E5EE1}"/>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tx1"/>
                </a:solidFill>
              </a:rPr>
              <a:t>Goals</a:t>
            </a:r>
          </a:p>
        </p:txBody>
      </p:sp>
      <p:sp>
        <p:nvSpPr>
          <p:cNvPr id="196" name="TextBox 195">
            <a:extLst>
              <a:ext uri="{FF2B5EF4-FFF2-40B4-BE49-F238E27FC236}">
                <a16:creationId xmlns:a16="http://schemas.microsoft.com/office/drawing/2014/main" id="{51472E69-C443-F326-86F8-C88BD4F741FB}"/>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tx1"/>
                </a:solidFill>
              </a:rPr>
              <a:t>Business partner-up alt</a:t>
            </a:r>
          </a:p>
        </p:txBody>
      </p:sp>
      <p:sp>
        <p:nvSpPr>
          <p:cNvPr id="198" name="TextBox 197">
            <a:extLst>
              <a:ext uri="{FF2B5EF4-FFF2-40B4-BE49-F238E27FC236}">
                <a16:creationId xmlns:a16="http://schemas.microsoft.com/office/drawing/2014/main" id="{BDCB3D5F-2083-DAEB-5D9B-493A2A62149A}"/>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tx1"/>
                </a:solidFill>
              </a:rPr>
              <a:t>App-3rd-party  2</a:t>
            </a:r>
          </a:p>
        </p:txBody>
      </p:sp>
      <p:sp>
        <p:nvSpPr>
          <p:cNvPr id="200" name="TextBox 199">
            <a:extLst>
              <a:ext uri="{FF2B5EF4-FFF2-40B4-BE49-F238E27FC236}">
                <a16:creationId xmlns:a16="http://schemas.microsoft.com/office/drawing/2014/main" id="{76F35152-B5C2-9844-D611-88B49788AEB3}"/>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a:t>
            </a:r>
          </a:p>
        </p:txBody>
      </p:sp>
      <p:sp>
        <p:nvSpPr>
          <p:cNvPr id="202" name="TextBox 201">
            <a:extLst>
              <a:ext uri="{FF2B5EF4-FFF2-40B4-BE49-F238E27FC236}">
                <a16:creationId xmlns:a16="http://schemas.microsoft.com/office/drawing/2014/main" id="{62D2C08A-0AE1-2A74-FAA6-25DA7665AE7D}"/>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tx1"/>
                </a:solidFill>
              </a:rPr>
              <a:t>Cloud download</a:t>
            </a:r>
          </a:p>
        </p:txBody>
      </p:sp>
      <p:sp>
        <p:nvSpPr>
          <p:cNvPr id="204" name="TextBox 203">
            <a:extLst>
              <a:ext uri="{FF2B5EF4-FFF2-40B4-BE49-F238E27FC236}">
                <a16:creationId xmlns:a16="http://schemas.microsoft.com/office/drawing/2014/main" id="{B3AB210F-4704-FE34-00F6-BA67E36F9A0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tx1"/>
                </a:solidFill>
              </a:rPr>
              <a:t>Crown</a:t>
            </a:r>
          </a:p>
        </p:txBody>
      </p:sp>
      <p:sp>
        <p:nvSpPr>
          <p:cNvPr id="206" name="TextBox 205">
            <a:extLst>
              <a:ext uri="{FF2B5EF4-FFF2-40B4-BE49-F238E27FC236}">
                <a16:creationId xmlns:a16="http://schemas.microsoft.com/office/drawing/2014/main" id="{5673C0EC-67FD-1891-6947-AB545172AF3F}"/>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tx1"/>
                </a:solidFill>
              </a:rPr>
              <a:t>First Emoji</a:t>
            </a:r>
          </a:p>
        </p:txBody>
      </p:sp>
      <p:sp>
        <p:nvSpPr>
          <p:cNvPr id="208" name="TextBox 207">
            <a:extLst>
              <a:ext uri="{FF2B5EF4-FFF2-40B4-BE49-F238E27FC236}">
                <a16:creationId xmlns:a16="http://schemas.microsoft.com/office/drawing/2014/main" id="{976F7DF7-1D36-DF43-79B3-91EB7DDDBCB4}"/>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tx1"/>
                </a:solidFill>
              </a:rPr>
              <a:t>Assessment</a:t>
            </a:r>
          </a:p>
        </p:txBody>
      </p:sp>
      <p:sp>
        <p:nvSpPr>
          <p:cNvPr id="210" name="TextBox 209">
            <a:extLst>
              <a:ext uri="{FF2B5EF4-FFF2-40B4-BE49-F238E27FC236}">
                <a16:creationId xmlns:a16="http://schemas.microsoft.com/office/drawing/2014/main" id="{6AE69D01-FA47-1106-3CF0-91A88A9BB6D5}"/>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tx1"/>
                </a:solidFill>
              </a:rPr>
              <a:t>Abstract</a:t>
            </a:r>
          </a:p>
        </p:txBody>
      </p:sp>
      <p:sp>
        <p:nvSpPr>
          <p:cNvPr id="212" name="TextBox 211">
            <a:extLst>
              <a:ext uri="{FF2B5EF4-FFF2-40B4-BE49-F238E27FC236}">
                <a16:creationId xmlns:a16="http://schemas.microsoft.com/office/drawing/2014/main" id="{71E80189-DC96-BC03-4B8F-03FA3C5AB3F6}"/>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tx1"/>
                </a:solidFill>
              </a:rPr>
              <a:t>Information</a:t>
            </a:r>
          </a:p>
        </p:txBody>
      </p:sp>
      <p:sp>
        <p:nvSpPr>
          <p:cNvPr id="214" name="TextBox 213">
            <a:extLst>
              <a:ext uri="{FF2B5EF4-FFF2-40B4-BE49-F238E27FC236}">
                <a16:creationId xmlns:a16="http://schemas.microsoft.com/office/drawing/2014/main" id="{416BAECE-0CE1-836E-0D62-848D02D5872E}"/>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upload</a:t>
            </a:r>
          </a:p>
        </p:txBody>
      </p:sp>
      <p:sp>
        <p:nvSpPr>
          <p:cNvPr id="216" name="TextBox 215">
            <a:extLst>
              <a:ext uri="{FF2B5EF4-FFF2-40B4-BE49-F238E27FC236}">
                <a16:creationId xmlns:a16="http://schemas.microsoft.com/office/drawing/2014/main" id="{F2234D4F-798E-8307-04B9-3EF029746E92}"/>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tx1"/>
                </a:solidFill>
              </a:rPr>
              <a:t>Decrease</a:t>
            </a:r>
          </a:p>
        </p:txBody>
      </p:sp>
      <p:sp>
        <p:nvSpPr>
          <p:cNvPr id="218" name="TextBox 217">
            <a:extLst>
              <a:ext uri="{FF2B5EF4-FFF2-40B4-BE49-F238E27FC236}">
                <a16:creationId xmlns:a16="http://schemas.microsoft.com/office/drawing/2014/main" id="{56CFBF42-D1D4-D2F9-DA9E-102F14C6F422}"/>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tx1"/>
                </a:solidFill>
              </a:rPr>
              <a:t>First-like</a:t>
            </a:r>
          </a:p>
        </p:txBody>
      </p:sp>
      <p:sp>
        <p:nvSpPr>
          <p:cNvPr id="220" name="TextBox 219">
            <a:extLst>
              <a:ext uri="{FF2B5EF4-FFF2-40B4-BE49-F238E27FC236}">
                <a16:creationId xmlns:a16="http://schemas.microsoft.com/office/drawing/2014/main" id="{5A29C45F-DA24-45DA-B830-3166758F63A6}"/>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tx1"/>
                </a:solidFill>
              </a:rPr>
              <a:t>Autobiographer</a:t>
            </a:r>
          </a:p>
        </p:txBody>
      </p:sp>
      <p:sp>
        <p:nvSpPr>
          <p:cNvPr id="222" name="TextBox 221">
            <a:extLst>
              <a:ext uri="{FF2B5EF4-FFF2-40B4-BE49-F238E27FC236}">
                <a16:creationId xmlns:a16="http://schemas.microsoft.com/office/drawing/2014/main" id="{1FD2E894-9D46-71DA-9721-CE2B1006555D}"/>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tx1"/>
                </a:solidFill>
              </a:rPr>
              <a:t>Advanced </a:t>
            </a:r>
          </a:p>
          <a:p>
            <a:pPr algn="ctr"/>
            <a:r>
              <a:rPr lang="en-US" sz="800">
                <a:solidFill>
                  <a:schemeClr val="tx1"/>
                </a:solidFill>
              </a:rPr>
              <a:t>OCR</a:t>
            </a:r>
          </a:p>
        </p:txBody>
      </p:sp>
      <p:sp>
        <p:nvSpPr>
          <p:cNvPr id="224" name="TextBox 223">
            <a:extLst>
              <a:ext uri="{FF2B5EF4-FFF2-40B4-BE49-F238E27FC236}">
                <a16:creationId xmlns:a16="http://schemas.microsoft.com/office/drawing/2014/main" id="{72D9A549-003A-8429-019E-98CED2AFC783}"/>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tx1"/>
                </a:solidFill>
              </a:rPr>
              <a:t>Institutionalize</a:t>
            </a:r>
          </a:p>
        </p:txBody>
      </p:sp>
      <p:sp>
        <p:nvSpPr>
          <p:cNvPr id="226" name="TextBox 225">
            <a:extLst>
              <a:ext uri="{FF2B5EF4-FFF2-40B4-BE49-F238E27FC236}">
                <a16:creationId xmlns:a16="http://schemas.microsoft.com/office/drawing/2014/main" id="{B81DB415-4591-ECD0-32E1-CD340D03FA47}"/>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tx1"/>
                </a:solidFill>
              </a:rPr>
              <a:t>Cloud </a:t>
            </a:r>
          </a:p>
          <a:p>
            <a:pPr algn="ctr"/>
            <a:r>
              <a:rPr lang="en-US" sz="800">
                <a:solidFill>
                  <a:schemeClr val="tx1"/>
                </a:solidFill>
              </a:rPr>
              <a:t>secure</a:t>
            </a:r>
          </a:p>
        </p:txBody>
      </p:sp>
      <p:sp>
        <p:nvSpPr>
          <p:cNvPr id="228" name="TextBox 227">
            <a:extLst>
              <a:ext uri="{FF2B5EF4-FFF2-40B4-BE49-F238E27FC236}">
                <a16:creationId xmlns:a16="http://schemas.microsoft.com/office/drawing/2014/main" id="{5F63E364-343A-B3B7-E9DF-AAF38A5BD1EB}"/>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tx1"/>
                </a:solidFill>
              </a:rPr>
              <a:t>Cultural acceptance</a:t>
            </a:r>
          </a:p>
        </p:txBody>
      </p:sp>
      <p:sp>
        <p:nvSpPr>
          <p:cNvPr id="230" name="TextBox 229">
            <a:extLst>
              <a:ext uri="{FF2B5EF4-FFF2-40B4-BE49-F238E27FC236}">
                <a16:creationId xmlns:a16="http://schemas.microsoft.com/office/drawing/2014/main" id="{8C9E9303-24D5-EC49-FFAD-9784E0D73A26}"/>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tx1"/>
                </a:solidFill>
              </a:rPr>
              <a:t>First Flag</a:t>
            </a:r>
          </a:p>
        </p:txBody>
      </p:sp>
      <p:sp>
        <p:nvSpPr>
          <p:cNvPr id="232" name="TextBox 231">
            <a:extLst>
              <a:ext uri="{FF2B5EF4-FFF2-40B4-BE49-F238E27FC236}">
                <a16:creationId xmlns:a16="http://schemas.microsoft.com/office/drawing/2014/main" id="{11F7BC0A-7254-AC6E-55F8-05D23172904F}"/>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tx1"/>
                </a:solidFill>
              </a:rPr>
              <a:t>Atom</a:t>
            </a:r>
          </a:p>
        </p:txBody>
      </p:sp>
      <p:sp>
        <p:nvSpPr>
          <p:cNvPr id="234" name="TextBox 233">
            <a:extLst>
              <a:ext uri="{FF2B5EF4-FFF2-40B4-BE49-F238E27FC236}">
                <a16:creationId xmlns:a16="http://schemas.microsoft.com/office/drawing/2014/main" id="{13817C15-2271-1E0D-9B77-D4F91F4B971C}"/>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tx1"/>
                </a:solidFill>
              </a:rPr>
              <a:t>Add</a:t>
            </a:r>
          </a:p>
        </p:txBody>
      </p:sp>
      <p:sp>
        <p:nvSpPr>
          <p:cNvPr id="236" name="TextBox 235">
            <a:extLst>
              <a:ext uri="{FF2B5EF4-FFF2-40B4-BE49-F238E27FC236}">
                <a16:creationId xmlns:a16="http://schemas.microsoft.com/office/drawing/2014/main" id="{2CE18EFF-99AA-23A7-22EB-D121E126479C}"/>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tx1"/>
                </a:solidFill>
              </a:rPr>
              <a:t>Input</a:t>
            </a:r>
          </a:p>
        </p:txBody>
      </p:sp>
      <p:sp>
        <p:nvSpPr>
          <p:cNvPr id="238" name="TextBox 237">
            <a:extLst>
              <a:ext uri="{FF2B5EF4-FFF2-40B4-BE49-F238E27FC236}">
                <a16:creationId xmlns:a16="http://schemas.microsoft.com/office/drawing/2014/main" id="{36A526E2-9F30-BCFA-BDFC-549CE9D3D4EA}"/>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tx1"/>
                </a:solidFill>
              </a:rPr>
              <a:t>Contact </a:t>
            </a:r>
          </a:p>
          <a:p>
            <a:pPr algn="ctr"/>
            <a:r>
              <a:rPr lang="en-US" sz="800">
                <a:solidFill>
                  <a:schemeClr val="tx1"/>
                </a:solidFill>
              </a:rPr>
              <a:t>email alt</a:t>
            </a:r>
          </a:p>
        </p:txBody>
      </p:sp>
      <p:sp>
        <p:nvSpPr>
          <p:cNvPr id="240" name="TextBox 239">
            <a:extLst>
              <a:ext uri="{FF2B5EF4-FFF2-40B4-BE49-F238E27FC236}">
                <a16:creationId xmlns:a16="http://schemas.microsoft.com/office/drawing/2014/main" id="{DB653852-DED1-E1F8-01BE-31F58E0B6C08}"/>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tx1"/>
                </a:solidFill>
              </a:rPr>
              <a:t>Ease </a:t>
            </a:r>
          </a:p>
          <a:p>
            <a:pPr algn="ctr"/>
            <a:r>
              <a:rPr lang="en-US" sz="800">
                <a:solidFill>
                  <a:schemeClr val="tx1"/>
                </a:solidFill>
              </a:rPr>
              <a:t>of use</a:t>
            </a:r>
          </a:p>
        </p:txBody>
      </p:sp>
      <p:sp>
        <p:nvSpPr>
          <p:cNvPr id="242" name="TextBox 241">
            <a:extLst>
              <a:ext uri="{FF2B5EF4-FFF2-40B4-BE49-F238E27FC236}">
                <a16:creationId xmlns:a16="http://schemas.microsoft.com/office/drawing/2014/main" id="{356D23B9-7EAA-ACBD-BE62-7E99A3D06A49}"/>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tx1"/>
                </a:solidFill>
              </a:rPr>
              <a:t>First-quote</a:t>
            </a:r>
          </a:p>
        </p:txBody>
      </p:sp>
      <p:sp>
        <p:nvSpPr>
          <p:cNvPr id="244" name="TextBox 243">
            <a:extLst>
              <a:ext uri="{FF2B5EF4-FFF2-40B4-BE49-F238E27FC236}">
                <a16:creationId xmlns:a16="http://schemas.microsoft.com/office/drawing/2014/main" id="{C74DD66D-A225-A232-F0DD-2EB3C4951CF5}"/>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tx1"/>
                </a:solidFill>
              </a:rPr>
              <a:t>Big scale</a:t>
            </a:r>
          </a:p>
        </p:txBody>
      </p:sp>
      <p:sp>
        <p:nvSpPr>
          <p:cNvPr id="246" name="TextBox 245">
            <a:extLst>
              <a:ext uri="{FF2B5EF4-FFF2-40B4-BE49-F238E27FC236}">
                <a16:creationId xmlns:a16="http://schemas.microsoft.com/office/drawing/2014/main" id="{977E8AA1-AACE-AF06-C498-00ADE29E5144}"/>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tx1"/>
                </a:solidFill>
              </a:rPr>
              <a:t>Alert </a:t>
            </a:r>
          </a:p>
          <a:p>
            <a:pPr algn="ctr"/>
            <a:r>
              <a:rPr lang="en-US" sz="800">
                <a:solidFill>
                  <a:schemeClr val="tx1"/>
                </a:solidFill>
              </a:rPr>
              <a:t>Alarm</a:t>
            </a:r>
          </a:p>
        </p:txBody>
      </p:sp>
      <p:sp>
        <p:nvSpPr>
          <p:cNvPr id="248" name="TextBox 247">
            <a:extLst>
              <a:ext uri="{FF2B5EF4-FFF2-40B4-BE49-F238E27FC236}">
                <a16:creationId xmlns:a16="http://schemas.microsoft.com/office/drawing/2014/main" id="{1BDD1A0F-91DF-0AFD-B39D-710B3E47C42A}"/>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tx1"/>
                </a:solidFill>
              </a:rPr>
              <a:t>Leader</a:t>
            </a:r>
          </a:p>
        </p:txBody>
      </p:sp>
      <p:sp>
        <p:nvSpPr>
          <p:cNvPr id="250" name="TextBox 249">
            <a:extLst>
              <a:ext uri="{FF2B5EF4-FFF2-40B4-BE49-F238E27FC236}">
                <a16:creationId xmlns:a16="http://schemas.microsoft.com/office/drawing/2014/main" id="{894D10F9-327B-5DFC-44D7-77B415C7BD44}"/>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tx1"/>
                </a:solidFill>
              </a:rPr>
              <a:t>Cost high</a:t>
            </a:r>
          </a:p>
        </p:txBody>
      </p:sp>
      <p:sp>
        <p:nvSpPr>
          <p:cNvPr id="252" name="TextBox 251">
            <a:extLst>
              <a:ext uri="{FF2B5EF4-FFF2-40B4-BE49-F238E27FC236}">
                <a16:creationId xmlns:a16="http://schemas.microsoft.com/office/drawing/2014/main" id="{EDD2F86C-67B6-F7D6-63C4-C21A0709CD15}"/>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tx1"/>
                </a:solidFill>
              </a:rPr>
              <a:t>Edit</a:t>
            </a:r>
          </a:p>
        </p:txBody>
      </p:sp>
      <p:sp>
        <p:nvSpPr>
          <p:cNvPr id="254" name="TextBox 253">
            <a:extLst>
              <a:ext uri="{FF2B5EF4-FFF2-40B4-BE49-F238E27FC236}">
                <a16:creationId xmlns:a16="http://schemas.microsoft.com/office/drawing/2014/main" id="{969722B1-12F7-0075-16A3-85332716FD00}"/>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tx1"/>
                </a:solidFill>
              </a:rPr>
              <a:t>Flexibility</a:t>
            </a:r>
          </a:p>
        </p:txBody>
      </p:sp>
      <p:sp>
        <p:nvSpPr>
          <p:cNvPr id="256" name="TextBox 255">
            <a:extLst>
              <a:ext uri="{FF2B5EF4-FFF2-40B4-BE49-F238E27FC236}">
                <a16:creationId xmlns:a16="http://schemas.microsoft.com/office/drawing/2014/main" id="{16F073BF-BF73-7EFE-DBC7-BA1CEBB11BD4}"/>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tx1"/>
                </a:solidFill>
              </a:rPr>
              <a:t>Business partner-up</a:t>
            </a:r>
          </a:p>
        </p:txBody>
      </p:sp>
      <p:sp>
        <p:nvSpPr>
          <p:cNvPr id="258" name="TextBox 257">
            <a:extLst>
              <a:ext uri="{FF2B5EF4-FFF2-40B4-BE49-F238E27FC236}">
                <a16:creationId xmlns:a16="http://schemas.microsoft.com/office/drawing/2014/main" id="{32B28BF3-B1E3-6C8E-1F97-3CD955FAE310}"/>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tx1"/>
                </a:solidFill>
              </a:rPr>
              <a:t>App-3rd-party</a:t>
            </a:r>
          </a:p>
        </p:txBody>
      </p:sp>
      <p:sp>
        <p:nvSpPr>
          <p:cNvPr id="260" name="TextBox 259">
            <a:extLst>
              <a:ext uri="{FF2B5EF4-FFF2-40B4-BE49-F238E27FC236}">
                <a16:creationId xmlns:a16="http://schemas.microsoft.com/office/drawing/2014/main" id="{C045B4CA-B998-371A-024C-24BB49E1DBE4}"/>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tx1"/>
                </a:solidFill>
              </a:rPr>
              <a:t>Link alt</a:t>
            </a:r>
          </a:p>
        </p:txBody>
      </p:sp>
      <p:sp>
        <p:nvSpPr>
          <p:cNvPr id="262" name="TextBox 261">
            <a:extLst>
              <a:ext uri="{FF2B5EF4-FFF2-40B4-BE49-F238E27FC236}">
                <a16:creationId xmlns:a16="http://schemas.microsoft.com/office/drawing/2014/main" id="{2260B626-63BB-2946-187D-5A5D3E24DB8E}"/>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tx1"/>
                </a:solidFill>
              </a:rPr>
              <a:t>Corporation</a:t>
            </a:r>
          </a:p>
        </p:txBody>
      </p:sp>
      <p:sp>
        <p:nvSpPr>
          <p:cNvPr id="264" name="TextBox 263">
            <a:extLst>
              <a:ext uri="{FF2B5EF4-FFF2-40B4-BE49-F238E27FC236}">
                <a16:creationId xmlns:a16="http://schemas.microsoft.com/office/drawing/2014/main" id="{68AACE92-0602-2C71-934E-70ED624AD4D5}"/>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tx1"/>
                </a:solidFill>
              </a:rPr>
              <a:t>Ecosystem</a:t>
            </a:r>
          </a:p>
        </p:txBody>
      </p:sp>
      <p:sp>
        <p:nvSpPr>
          <p:cNvPr id="266" name="TextBox 265">
            <a:extLst>
              <a:ext uri="{FF2B5EF4-FFF2-40B4-BE49-F238E27FC236}">
                <a16:creationId xmlns:a16="http://schemas.microsoft.com/office/drawing/2014/main" id="{5319EB15-B2E1-207B-D211-B22B75CA6B6D}"/>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tx1"/>
                </a:solidFill>
              </a:rPr>
              <a:t>First-reply-</a:t>
            </a:r>
          </a:p>
          <a:p>
            <a:pPr algn="ctr"/>
            <a:r>
              <a:rPr lang="en-US" sz="800">
                <a:solidFill>
                  <a:schemeClr val="tx1"/>
                </a:solidFill>
              </a:rPr>
              <a:t>by-email</a:t>
            </a:r>
          </a:p>
        </p:txBody>
      </p:sp>
      <p:sp>
        <p:nvSpPr>
          <p:cNvPr id="268" name="TextBox 267">
            <a:extLst>
              <a:ext uri="{FF2B5EF4-FFF2-40B4-BE49-F238E27FC236}">
                <a16:creationId xmlns:a16="http://schemas.microsoft.com/office/drawing/2014/main" id="{D71E9015-89EA-C610-7EC4-CFBAAC3DD391}"/>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tx1"/>
                </a:solidFill>
              </a:rPr>
              <a:t>Bookmark</a:t>
            </a:r>
          </a:p>
        </p:txBody>
      </p:sp>
      <p:sp>
        <p:nvSpPr>
          <p:cNvPr id="270" name="TextBox 269">
            <a:extLst>
              <a:ext uri="{FF2B5EF4-FFF2-40B4-BE49-F238E27FC236}">
                <a16:creationId xmlns:a16="http://schemas.microsoft.com/office/drawing/2014/main" id="{A58093FB-6D86-3142-42B7-BDC611D8A8EE}"/>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tx1"/>
                </a:solidFill>
              </a:rPr>
              <a:t>Anniversary</a:t>
            </a:r>
          </a:p>
        </p:txBody>
      </p:sp>
      <p:sp>
        <p:nvSpPr>
          <p:cNvPr id="272" name="TextBox 271">
            <a:extLst>
              <a:ext uri="{FF2B5EF4-FFF2-40B4-BE49-F238E27FC236}">
                <a16:creationId xmlns:a16="http://schemas.microsoft.com/office/drawing/2014/main" id="{73AC143B-8C03-0675-6438-A49E6D08273A}"/>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tx1"/>
                </a:solidFill>
              </a:rPr>
              <a:t>Link</a:t>
            </a:r>
          </a:p>
        </p:txBody>
      </p:sp>
      <p:sp>
        <p:nvSpPr>
          <p:cNvPr id="274" name="TextBox 273">
            <a:extLst>
              <a:ext uri="{FF2B5EF4-FFF2-40B4-BE49-F238E27FC236}">
                <a16:creationId xmlns:a16="http://schemas.microsoft.com/office/drawing/2014/main" id="{F2976F9B-F2E9-CD09-2D08-679ECA3E34DE}"/>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tx1"/>
                </a:solidFill>
              </a:rPr>
              <a:t>Course-advanced</a:t>
            </a:r>
          </a:p>
        </p:txBody>
      </p:sp>
      <p:sp>
        <p:nvSpPr>
          <p:cNvPr id="275" name="TextBox 274">
            <a:extLst>
              <a:ext uri="{FF2B5EF4-FFF2-40B4-BE49-F238E27FC236}">
                <a16:creationId xmlns:a16="http://schemas.microsoft.com/office/drawing/2014/main" id="{78B6DC07-40B8-F8B9-7895-1D9D0A2648FE}"/>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tx1"/>
                </a:solidFill>
              </a:rPr>
              <a:t>Enterprise competency</a:t>
            </a:r>
          </a:p>
        </p:txBody>
      </p:sp>
      <p:sp>
        <p:nvSpPr>
          <p:cNvPr id="276" name="TextBox 275">
            <a:extLst>
              <a:ext uri="{FF2B5EF4-FFF2-40B4-BE49-F238E27FC236}">
                <a16:creationId xmlns:a16="http://schemas.microsoft.com/office/drawing/2014/main" id="{1E88D6E2-9832-D924-4C54-1F9393141B1A}"/>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tx1"/>
                </a:solidFill>
              </a:rPr>
              <a:t>Group </a:t>
            </a:r>
          </a:p>
          <a:p>
            <a:pPr algn="ctr"/>
            <a:r>
              <a:rPr lang="en-US" sz="800">
                <a:solidFill>
                  <a:schemeClr val="tx1"/>
                </a:solidFill>
              </a:rPr>
              <a:t>of users</a:t>
            </a:r>
          </a:p>
        </p:txBody>
      </p:sp>
      <p:sp>
        <p:nvSpPr>
          <p:cNvPr id="277" name="TextBox 276">
            <a:extLst>
              <a:ext uri="{FF2B5EF4-FFF2-40B4-BE49-F238E27FC236}">
                <a16:creationId xmlns:a16="http://schemas.microsoft.com/office/drawing/2014/main" id="{26FAEBDF-676F-E385-EF5C-F60B024AEE7F}"/>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tx1"/>
                </a:solidFill>
              </a:rPr>
              <a:t>Business partner alt 2</a:t>
            </a:r>
          </a:p>
        </p:txBody>
      </p:sp>
      <p:sp>
        <p:nvSpPr>
          <p:cNvPr id="278" name="TextBox 277">
            <a:extLst>
              <a:ext uri="{FF2B5EF4-FFF2-40B4-BE49-F238E27FC236}">
                <a16:creationId xmlns:a16="http://schemas.microsoft.com/office/drawing/2014/main" id="{90107F4E-DCE5-CC49-2AB1-98D7DA7B4697}"/>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tx1"/>
                </a:solidFill>
              </a:rPr>
              <a:t>App-3rd-party  3</a:t>
            </a:r>
          </a:p>
        </p:txBody>
      </p:sp>
      <p:sp>
        <p:nvSpPr>
          <p:cNvPr id="279" name="TextBox 278">
            <a:extLst>
              <a:ext uri="{FF2B5EF4-FFF2-40B4-BE49-F238E27FC236}">
                <a16:creationId xmlns:a16="http://schemas.microsoft.com/office/drawing/2014/main" id="{F7A70ECE-0A49-D782-3F0D-D1166C31F0A9}"/>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tx1"/>
                </a:solidFill>
              </a:rPr>
              <a:t>Light bulb</a:t>
            </a:r>
          </a:p>
        </p:txBody>
      </p:sp>
      <p:sp>
        <p:nvSpPr>
          <p:cNvPr id="280" name="TextBox 279">
            <a:extLst>
              <a:ext uri="{FF2B5EF4-FFF2-40B4-BE49-F238E27FC236}">
                <a16:creationId xmlns:a16="http://schemas.microsoft.com/office/drawing/2014/main" id="{EC7E53AE-4397-8421-65E6-25C898C043FD}"/>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tx1"/>
                </a:solidFill>
              </a:rPr>
              <a:t>Emoji</a:t>
            </a:r>
          </a:p>
        </p:txBody>
      </p:sp>
      <p:sp>
        <p:nvSpPr>
          <p:cNvPr id="281" name="TextBox 280">
            <a:extLst>
              <a:ext uri="{FF2B5EF4-FFF2-40B4-BE49-F238E27FC236}">
                <a16:creationId xmlns:a16="http://schemas.microsoft.com/office/drawing/2014/main" id="{E617D357-E00E-084A-CABF-77580808DDA2}"/>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tx1"/>
                </a:solidFill>
              </a:rPr>
              <a:t>Link </a:t>
            </a:r>
          </a:p>
          <a:p>
            <a:pPr algn="ctr"/>
            <a:r>
              <a:rPr lang="en-US" sz="800">
                <a:solidFill>
                  <a:schemeClr val="tx1"/>
                </a:solidFill>
              </a:rPr>
              <a:t>special alt</a:t>
            </a:r>
          </a:p>
        </p:txBody>
      </p:sp>
    </p:spTree>
    <p:extLst>
      <p:ext uri="{BB962C8B-B14F-4D97-AF65-F5344CB8AC3E}">
        <p14:creationId xmlns:p14="http://schemas.microsoft.com/office/powerpoint/2010/main" val="2464756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84" name="TextBox 483">
            <a:extLst>
              <a:ext uri="{FF2B5EF4-FFF2-40B4-BE49-F238E27FC236}">
                <a16:creationId xmlns:a16="http://schemas.microsoft.com/office/drawing/2014/main" id="{5B09DBAE-19CE-5822-C366-762D1423B2F7}"/>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t>RPA </a:t>
            </a:r>
          </a:p>
          <a:p>
            <a:pPr algn="ctr"/>
            <a:r>
              <a:rPr lang="en-US" sz="800"/>
              <a:t>champion</a:t>
            </a:r>
          </a:p>
        </p:txBody>
      </p:sp>
      <p:sp>
        <p:nvSpPr>
          <p:cNvPr id="486" name="TextBox 485">
            <a:extLst>
              <a:ext uri="{FF2B5EF4-FFF2-40B4-BE49-F238E27FC236}">
                <a16:creationId xmlns:a16="http://schemas.microsoft.com/office/drawing/2014/main" id="{EDAA1722-304A-476A-4E5B-D176BF368282}"/>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t>Question and answer</a:t>
            </a:r>
          </a:p>
        </p:txBody>
      </p:sp>
      <p:sp>
        <p:nvSpPr>
          <p:cNvPr id="488" name="TextBox 487">
            <a:extLst>
              <a:ext uri="{FF2B5EF4-FFF2-40B4-BE49-F238E27FC236}">
                <a16:creationId xmlns:a16="http://schemas.microsoft.com/office/drawing/2014/main" id="{BF05F814-AAD2-C44C-CEC7-D05FF45A3945}"/>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t>Question and answer 2</a:t>
            </a:r>
          </a:p>
        </p:txBody>
      </p:sp>
      <p:sp>
        <p:nvSpPr>
          <p:cNvPr id="490" name="TextBox 489">
            <a:extLst>
              <a:ext uri="{FF2B5EF4-FFF2-40B4-BE49-F238E27FC236}">
                <a16:creationId xmlns:a16="http://schemas.microsoft.com/office/drawing/2014/main" id="{97447B09-90B6-9D6D-34E5-36D048AEE208}"/>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t>Ramp up</a:t>
            </a:r>
          </a:p>
        </p:txBody>
      </p:sp>
      <p:sp>
        <p:nvSpPr>
          <p:cNvPr id="492" name="TextBox 491">
            <a:extLst>
              <a:ext uri="{FF2B5EF4-FFF2-40B4-BE49-F238E27FC236}">
                <a16:creationId xmlns:a16="http://schemas.microsoft.com/office/drawing/2014/main" id="{61990694-83A0-BED6-D8EC-0D779E97CBF1}"/>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t>Ramp up alt</a:t>
            </a:r>
          </a:p>
        </p:txBody>
      </p:sp>
      <p:sp>
        <p:nvSpPr>
          <p:cNvPr id="494" name="TextBox 493">
            <a:extLst>
              <a:ext uri="{FF2B5EF4-FFF2-40B4-BE49-F238E27FC236}">
                <a16:creationId xmlns:a16="http://schemas.microsoft.com/office/drawing/2014/main" id="{ABB54BCA-8002-D0DD-9112-920AAE419B6C}"/>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t>Read guidelines</a:t>
            </a:r>
          </a:p>
        </p:txBody>
      </p:sp>
      <p:sp>
        <p:nvSpPr>
          <p:cNvPr id="496" name="TextBox 495">
            <a:extLst>
              <a:ext uri="{FF2B5EF4-FFF2-40B4-BE49-F238E27FC236}">
                <a16:creationId xmlns:a16="http://schemas.microsoft.com/office/drawing/2014/main" id="{BFA61F41-A6B3-3A42-4762-C89B80AC7436}"/>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t>Reply</a:t>
            </a:r>
          </a:p>
        </p:txBody>
      </p:sp>
      <p:sp>
        <p:nvSpPr>
          <p:cNvPr id="498" name="TextBox 497">
            <a:extLst>
              <a:ext uri="{FF2B5EF4-FFF2-40B4-BE49-F238E27FC236}">
                <a16:creationId xmlns:a16="http://schemas.microsoft.com/office/drawing/2014/main" id="{7BA87B85-B9B8-2A76-456D-FD323A612233}"/>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t>Resource</a:t>
            </a:r>
          </a:p>
        </p:txBody>
      </p:sp>
      <p:sp>
        <p:nvSpPr>
          <p:cNvPr id="500" name="TextBox 499">
            <a:extLst>
              <a:ext uri="{FF2B5EF4-FFF2-40B4-BE49-F238E27FC236}">
                <a16:creationId xmlns:a16="http://schemas.microsoft.com/office/drawing/2014/main" id="{757282DE-1514-6553-C564-511DD31F36C2}"/>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t>Redesign</a:t>
            </a:r>
          </a:p>
        </p:txBody>
      </p:sp>
      <p:sp>
        <p:nvSpPr>
          <p:cNvPr id="502" name="TextBox 501">
            <a:extLst>
              <a:ext uri="{FF2B5EF4-FFF2-40B4-BE49-F238E27FC236}">
                <a16:creationId xmlns:a16="http://schemas.microsoft.com/office/drawing/2014/main" id="{C71E7F6F-EDE6-667F-8C0F-05CFAD894A4F}"/>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t>Redesign alt</a:t>
            </a:r>
          </a:p>
        </p:txBody>
      </p:sp>
      <p:sp>
        <p:nvSpPr>
          <p:cNvPr id="504" name="TextBox 503">
            <a:extLst>
              <a:ext uri="{FF2B5EF4-FFF2-40B4-BE49-F238E27FC236}">
                <a16:creationId xmlns:a16="http://schemas.microsoft.com/office/drawing/2014/main" id="{7CF5BC70-3918-EB77-D5ED-28D36844E2FD}"/>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t>Refresh</a:t>
            </a:r>
          </a:p>
        </p:txBody>
      </p:sp>
      <p:sp>
        <p:nvSpPr>
          <p:cNvPr id="506" name="TextBox 505">
            <a:extLst>
              <a:ext uri="{FF2B5EF4-FFF2-40B4-BE49-F238E27FC236}">
                <a16:creationId xmlns:a16="http://schemas.microsoft.com/office/drawing/2014/main" id="{EFE78804-416E-6F67-1223-F256FD768798}"/>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t>Refresh 2</a:t>
            </a:r>
          </a:p>
        </p:txBody>
      </p:sp>
      <p:sp>
        <p:nvSpPr>
          <p:cNvPr id="508" name="TextBox 507">
            <a:extLst>
              <a:ext uri="{FF2B5EF4-FFF2-40B4-BE49-F238E27FC236}">
                <a16:creationId xmlns:a16="http://schemas.microsoft.com/office/drawing/2014/main" id="{E52F5D0F-BB76-444E-FBD6-AF1F362FF402}"/>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t>Remove</a:t>
            </a:r>
          </a:p>
        </p:txBody>
      </p:sp>
      <p:sp>
        <p:nvSpPr>
          <p:cNvPr id="510" name="TextBox 509">
            <a:extLst>
              <a:ext uri="{FF2B5EF4-FFF2-40B4-BE49-F238E27FC236}">
                <a16:creationId xmlns:a16="http://schemas.microsoft.com/office/drawing/2014/main" id="{6136A5D9-5540-53CC-3834-A672CE2E10D4}"/>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t>Remove alt</a:t>
            </a:r>
          </a:p>
        </p:txBody>
      </p:sp>
      <p:sp>
        <p:nvSpPr>
          <p:cNvPr id="512" name="TextBox 511">
            <a:extLst>
              <a:ext uri="{FF2B5EF4-FFF2-40B4-BE49-F238E27FC236}">
                <a16:creationId xmlns:a16="http://schemas.microsoft.com/office/drawing/2014/main" id="{D405B41C-504D-9F12-D5D0-24970513BF13}"/>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t>RPA business analyst</a:t>
            </a:r>
          </a:p>
        </p:txBody>
      </p:sp>
      <p:sp>
        <p:nvSpPr>
          <p:cNvPr id="514" name="TextBox 513">
            <a:extLst>
              <a:ext uri="{FF2B5EF4-FFF2-40B4-BE49-F238E27FC236}">
                <a16:creationId xmlns:a16="http://schemas.microsoft.com/office/drawing/2014/main" id="{74D17CF0-1601-CD6D-6B26-F19C10388451}"/>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t>Reader</a:t>
            </a:r>
          </a:p>
        </p:txBody>
      </p:sp>
      <p:sp>
        <p:nvSpPr>
          <p:cNvPr id="516" name="TextBox 515">
            <a:extLst>
              <a:ext uri="{FF2B5EF4-FFF2-40B4-BE49-F238E27FC236}">
                <a16:creationId xmlns:a16="http://schemas.microsoft.com/office/drawing/2014/main" id="{EF03B716-7EA3-E8AE-223E-8DE69DE73549}"/>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t>Solutions 2</a:t>
            </a:r>
          </a:p>
        </p:txBody>
      </p:sp>
      <p:sp>
        <p:nvSpPr>
          <p:cNvPr id="518" name="TextBox 517">
            <a:extLst>
              <a:ext uri="{FF2B5EF4-FFF2-40B4-BE49-F238E27FC236}">
                <a16:creationId xmlns:a16="http://schemas.microsoft.com/office/drawing/2014/main" id="{F336EFD2-E76F-21C3-5966-FA65F60BF483}"/>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t>RPA </a:t>
            </a:r>
          </a:p>
          <a:p>
            <a:pPr algn="ctr"/>
            <a:r>
              <a:rPr lang="en-US" sz="800"/>
              <a:t>developer</a:t>
            </a:r>
          </a:p>
        </p:txBody>
      </p:sp>
      <p:sp>
        <p:nvSpPr>
          <p:cNvPr id="520" name="TextBox 519">
            <a:extLst>
              <a:ext uri="{FF2B5EF4-FFF2-40B4-BE49-F238E27FC236}">
                <a16:creationId xmlns:a16="http://schemas.microsoft.com/office/drawing/2014/main" id="{8D1D8690-8055-F6A4-55F5-61AF6ED4864B}"/>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t>RPA infrastructure engineer</a:t>
            </a:r>
          </a:p>
        </p:txBody>
      </p:sp>
      <p:sp>
        <p:nvSpPr>
          <p:cNvPr id="522" name="TextBox 521">
            <a:extLst>
              <a:ext uri="{FF2B5EF4-FFF2-40B4-BE49-F238E27FC236}">
                <a16:creationId xmlns:a16="http://schemas.microsoft.com/office/drawing/2014/main" id="{5BFAA20A-9C31-0B6B-151A-852F94F0BB98}"/>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t>RPA service support</a:t>
            </a:r>
          </a:p>
        </p:txBody>
      </p:sp>
      <p:sp>
        <p:nvSpPr>
          <p:cNvPr id="524" name="TextBox 523">
            <a:extLst>
              <a:ext uri="{FF2B5EF4-FFF2-40B4-BE49-F238E27FC236}">
                <a16:creationId xmlns:a16="http://schemas.microsoft.com/office/drawing/2014/main" id="{E456E3CB-358A-E1F5-9906-3359DBDA5F7C}"/>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t>RPA solution architect</a:t>
            </a:r>
          </a:p>
        </p:txBody>
      </p:sp>
      <p:sp>
        <p:nvSpPr>
          <p:cNvPr id="526" name="TextBox 525">
            <a:extLst>
              <a:ext uri="{FF2B5EF4-FFF2-40B4-BE49-F238E27FC236}">
                <a16:creationId xmlns:a16="http://schemas.microsoft.com/office/drawing/2014/main" id="{FF3EA584-58C5-D034-A9BC-CA4DABF013EB}"/>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t>Satellite</a:t>
            </a:r>
          </a:p>
        </p:txBody>
      </p:sp>
      <p:sp>
        <p:nvSpPr>
          <p:cNvPr id="528" name="TextBox 527">
            <a:extLst>
              <a:ext uri="{FF2B5EF4-FFF2-40B4-BE49-F238E27FC236}">
                <a16:creationId xmlns:a16="http://schemas.microsoft.com/office/drawing/2014/main" id="{E647BB7C-9C59-18D8-0A03-DA3D4B74F80B}"/>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t>Share alt</a:t>
            </a:r>
          </a:p>
        </p:txBody>
      </p:sp>
      <p:sp>
        <p:nvSpPr>
          <p:cNvPr id="530" name="TextBox 529">
            <a:extLst>
              <a:ext uri="{FF2B5EF4-FFF2-40B4-BE49-F238E27FC236}">
                <a16:creationId xmlns:a16="http://schemas.microsoft.com/office/drawing/2014/main" id="{1078ABBF-79B1-D16E-B396-4DDC3BB78411}"/>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t>Slideshow</a:t>
            </a:r>
          </a:p>
        </p:txBody>
      </p:sp>
      <p:sp>
        <p:nvSpPr>
          <p:cNvPr id="532" name="TextBox 531">
            <a:extLst>
              <a:ext uri="{FF2B5EF4-FFF2-40B4-BE49-F238E27FC236}">
                <a16:creationId xmlns:a16="http://schemas.microsoft.com/office/drawing/2014/main" id="{F981FE96-4348-F0C3-112A-7FEC97FC2728}"/>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t>Seamless integration</a:t>
            </a:r>
          </a:p>
        </p:txBody>
      </p:sp>
      <p:sp>
        <p:nvSpPr>
          <p:cNvPr id="534" name="TextBox 533">
            <a:extLst>
              <a:ext uri="{FF2B5EF4-FFF2-40B4-BE49-F238E27FC236}">
                <a16:creationId xmlns:a16="http://schemas.microsoft.com/office/drawing/2014/main" id="{8CE9E0C6-0479-58A6-B0A7-9DB55496E4C5}"/>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t>Seamless integration alt</a:t>
            </a:r>
          </a:p>
        </p:txBody>
      </p:sp>
      <p:sp>
        <p:nvSpPr>
          <p:cNvPr id="536" name="TextBox 535">
            <a:extLst>
              <a:ext uri="{FF2B5EF4-FFF2-40B4-BE49-F238E27FC236}">
                <a16:creationId xmlns:a16="http://schemas.microsoft.com/office/drawing/2014/main" id="{BF2A4C0F-FF5D-9A99-4F8C-0712D382524E}"/>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t>Search</a:t>
            </a:r>
          </a:p>
        </p:txBody>
      </p:sp>
      <p:sp>
        <p:nvSpPr>
          <p:cNvPr id="538" name="TextBox 537">
            <a:extLst>
              <a:ext uri="{FF2B5EF4-FFF2-40B4-BE49-F238E27FC236}">
                <a16:creationId xmlns:a16="http://schemas.microsoft.com/office/drawing/2014/main" id="{2531BA7C-30B0-0E7B-2329-657E2757BF41}"/>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t>Secure </a:t>
            </a:r>
          </a:p>
          <a:p>
            <a:pPr algn="ctr"/>
            <a:r>
              <a:rPr lang="en-US" sz="800"/>
              <a:t>team collab</a:t>
            </a:r>
          </a:p>
        </p:txBody>
      </p:sp>
      <p:sp>
        <p:nvSpPr>
          <p:cNvPr id="540" name="TextBox 539">
            <a:extLst>
              <a:ext uri="{FF2B5EF4-FFF2-40B4-BE49-F238E27FC236}">
                <a16:creationId xmlns:a16="http://schemas.microsoft.com/office/drawing/2014/main" id="{C698E416-4634-C94F-154E-BD301B629630}"/>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t>Security</a:t>
            </a:r>
          </a:p>
        </p:txBody>
      </p:sp>
      <p:sp>
        <p:nvSpPr>
          <p:cNvPr id="542" name="TextBox 541">
            <a:extLst>
              <a:ext uri="{FF2B5EF4-FFF2-40B4-BE49-F238E27FC236}">
                <a16:creationId xmlns:a16="http://schemas.microsoft.com/office/drawing/2014/main" id="{800BDEFF-B02D-8AEB-BC7B-178BC1B1B7C7}"/>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t>Share</a:t>
            </a:r>
          </a:p>
        </p:txBody>
      </p:sp>
      <p:sp>
        <p:nvSpPr>
          <p:cNvPr id="544" name="TextBox 543">
            <a:extLst>
              <a:ext uri="{FF2B5EF4-FFF2-40B4-BE49-F238E27FC236}">
                <a16:creationId xmlns:a16="http://schemas.microsoft.com/office/drawing/2014/main" id="{FA2F1273-7739-B511-95DB-D272CAE16EE7}"/>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t>Solutions</a:t>
            </a:r>
          </a:p>
        </p:txBody>
      </p:sp>
      <p:sp>
        <p:nvSpPr>
          <p:cNvPr id="546" name="TextBox 545">
            <a:extLst>
              <a:ext uri="{FF2B5EF4-FFF2-40B4-BE49-F238E27FC236}">
                <a16:creationId xmlns:a16="http://schemas.microsoft.com/office/drawing/2014/main" id="{9882D3BE-BF73-2602-D7B6-801DC87D20EC}"/>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t>RPA </a:t>
            </a:r>
          </a:p>
          <a:p>
            <a:pPr algn="ctr"/>
            <a:r>
              <a:rPr lang="en-US" sz="800"/>
              <a:t>sponsor</a:t>
            </a:r>
          </a:p>
        </p:txBody>
      </p:sp>
      <p:sp>
        <p:nvSpPr>
          <p:cNvPr id="548" name="TextBox 547">
            <a:extLst>
              <a:ext uri="{FF2B5EF4-FFF2-40B4-BE49-F238E27FC236}">
                <a16:creationId xmlns:a16="http://schemas.microsoft.com/office/drawing/2014/main" id="{3CDB0087-B07F-B23E-AB0B-EAF9F5996042}"/>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t>Thank you</a:t>
            </a:r>
          </a:p>
        </p:txBody>
      </p:sp>
      <p:sp>
        <p:nvSpPr>
          <p:cNvPr id="550" name="TextBox 549">
            <a:extLst>
              <a:ext uri="{FF2B5EF4-FFF2-40B4-BE49-F238E27FC236}">
                <a16:creationId xmlns:a16="http://schemas.microsoft.com/office/drawing/2014/main" id="{C527918B-1CD5-F576-6111-142B05257B0C}"/>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t>Solutions alt</a:t>
            </a:r>
          </a:p>
        </p:txBody>
      </p:sp>
      <p:sp>
        <p:nvSpPr>
          <p:cNvPr id="552" name="TextBox 551">
            <a:extLst>
              <a:ext uri="{FF2B5EF4-FFF2-40B4-BE49-F238E27FC236}">
                <a16:creationId xmlns:a16="http://schemas.microsoft.com/office/drawing/2014/main" id="{FFF5364D-8380-90CA-AD19-702281F006DD}"/>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t>Speed</a:t>
            </a:r>
          </a:p>
        </p:txBody>
      </p:sp>
      <p:sp>
        <p:nvSpPr>
          <p:cNvPr id="554" name="TextBox 553">
            <a:extLst>
              <a:ext uri="{FF2B5EF4-FFF2-40B4-BE49-F238E27FC236}">
                <a16:creationId xmlns:a16="http://schemas.microsoft.com/office/drawing/2014/main" id="{64C6EF44-D647-91DA-BF3C-A4F9AC113DCB}"/>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t>Stopwatch</a:t>
            </a:r>
          </a:p>
        </p:txBody>
      </p:sp>
      <p:sp>
        <p:nvSpPr>
          <p:cNvPr id="556" name="TextBox 555">
            <a:extLst>
              <a:ext uri="{FF2B5EF4-FFF2-40B4-BE49-F238E27FC236}">
                <a16:creationId xmlns:a16="http://schemas.microsoft.com/office/drawing/2014/main" id="{2AF40988-1D7E-C4FA-06CD-AD61EFE02B82}"/>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t>Stories</a:t>
            </a:r>
          </a:p>
        </p:txBody>
      </p:sp>
      <p:sp>
        <p:nvSpPr>
          <p:cNvPr id="558" name="TextBox 557">
            <a:extLst>
              <a:ext uri="{FF2B5EF4-FFF2-40B4-BE49-F238E27FC236}">
                <a16:creationId xmlns:a16="http://schemas.microsoft.com/office/drawing/2014/main" id="{6603B8B4-B465-8074-3FD3-3AF17C59E685}"/>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t>Success</a:t>
            </a:r>
          </a:p>
        </p:txBody>
      </p:sp>
      <p:sp>
        <p:nvSpPr>
          <p:cNvPr id="560" name="TextBox 559">
            <a:extLst>
              <a:ext uri="{FF2B5EF4-FFF2-40B4-BE49-F238E27FC236}">
                <a16:creationId xmlns:a16="http://schemas.microsoft.com/office/drawing/2014/main" id="{7418487B-84D0-6212-848B-1AB2346E5C40}"/>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2</a:t>
            </a:r>
          </a:p>
        </p:txBody>
      </p:sp>
      <p:sp>
        <p:nvSpPr>
          <p:cNvPr id="562" name="TextBox 561">
            <a:extLst>
              <a:ext uri="{FF2B5EF4-FFF2-40B4-BE49-F238E27FC236}">
                <a16:creationId xmlns:a16="http://schemas.microsoft.com/office/drawing/2014/main" id="{DBAED776-9DC2-D94E-2699-DCC1C9ED5BFC}"/>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Technology</a:t>
            </a:r>
          </a:p>
          <a:p>
            <a:pPr algn="ctr"/>
            <a:r>
              <a:rPr lang="en-US" sz="800"/>
              <a:t>alt 3</a:t>
            </a:r>
          </a:p>
        </p:txBody>
      </p:sp>
      <p:sp>
        <p:nvSpPr>
          <p:cNvPr id="564" name="TextBox 563">
            <a:extLst>
              <a:ext uri="{FF2B5EF4-FFF2-40B4-BE49-F238E27FC236}">
                <a16:creationId xmlns:a16="http://schemas.microsoft.com/office/drawing/2014/main" id="{5B46A6F0-DFDB-CE01-326C-D96C11B46A34}"/>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t>Support</a:t>
            </a:r>
          </a:p>
        </p:txBody>
      </p:sp>
      <p:sp>
        <p:nvSpPr>
          <p:cNvPr id="566" name="TextBox 565">
            <a:extLst>
              <a:ext uri="{FF2B5EF4-FFF2-40B4-BE49-F238E27FC236}">
                <a16:creationId xmlns:a16="http://schemas.microsoft.com/office/drawing/2014/main" id="{33938D5B-07AF-F138-F480-58B876CC6906}"/>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t>Survey</a:t>
            </a:r>
          </a:p>
        </p:txBody>
      </p:sp>
      <p:sp>
        <p:nvSpPr>
          <p:cNvPr id="568" name="TextBox 567">
            <a:extLst>
              <a:ext uri="{FF2B5EF4-FFF2-40B4-BE49-F238E27FC236}">
                <a16:creationId xmlns:a16="http://schemas.microsoft.com/office/drawing/2014/main" id="{2CBE8570-70B5-99D1-92D1-74E4675CD77E}"/>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t>Tap Touch</a:t>
            </a:r>
          </a:p>
        </p:txBody>
      </p:sp>
      <p:sp>
        <p:nvSpPr>
          <p:cNvPr id="570" name="TextBox 569">
            <a:extLst>
              <a:ext uri="{FF2B5EF4-FFF2-40B4-BE49-F238E27FC236}">
                <a16:creationId xmlns:a16="http://schemas.microsoft.com/office/drawing/2014/main" id="{3C79FD8A-DAAC-4E22-9302-3FACCB656DFF}"/>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t>Target</a:t>
            </a:r>
          </a:p>
        </p:txBody>
      </p:sp>
      <p:sp>
        <p:nvSpPr>
          <p:cNvPr id="572" name="TextBox 571">
            <a:extLst>
              <a:ext uri="{FF2B5EF4-FFF2-40B4-BE49-F238E27FC236}">
                <a16:creationId xmlns:a16="http://schemas.microsoft.com/office/drawing/2014/main" id="{27448055-0F78-AB70-40CE-04E09714D153}"/>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t>Technology</a:t>
            </a:r>
          </a:p>
        </p:txBody>
      </p:sp>
      <p:sp>
        <p:nvSpPr>
          <p:cNvPr id="574" name="TextBox 573">
            <a:extLst>
              <a:ext uri="{FF2B5EF4-FFF2-40B4-BE49-F238E27FC236}">
                <a16:creationId xmlns:a16="http://schemas.microsoft.com/office/drawing/2014/main" id="{86CDC209-2B37-5335-C65A-E527810D168F}"/>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t>Technology </a:t>
            </a:r>
          </a:p>
          <a:p>
            <a:pPr algn="ctr"/>
            <a:r>
              <a:rPr lang="en-US" sz="800"/>
              <a:t>alt</a:t>
            </a:r>
          </a:p>
        </p:txBody>
      </p:sp>
      <p:sp>
        <p:nvSpPr>
          <p:cNvPr id="576" name="TextBox 575">
            <a:extLst>
              <a:ext uri="{FF2B5EF4-FFF2-40B4-BE49-F238E27FC236}">
                <a16:creationId xmlns:a16="http://schemas.microsoft.com/office/drawing/2014/main" id="{026E1FF2-BA2E-41B0-514D-8889445B5B05}"/>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t>Tent</a:t>
            </a:r>
          </a:p>
        </p:txBody>
      </p:sp>
      <p:sp>
        <p:nvSpPr>
          <p:cNvPr id="578" name="TextBox 577">
            <a:extLst>
              <a:ext uri="{FF2B5EF4-FFF2-40B4-BE49-F238E27FC236}">
                <a16:creationId xmlns:a16="http://schemas.microsoft.com/office/drawing/2014/main" id="{E4735722-FEEF-80D5-C0C9-FFE7AC68DCE1}"/>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t>Student</a:t>
            </a:r>
          </a:p>
        </p:txBody>
      </p:sp>
      <p:sp>
        <p:nvSpPr>
          <p:cNvPr id="580" name="TextBox 579">
            <a:extLst>
              <a:ext uri="{FF2B5EF4-FFF2-40B4-BE49-F238E27FC236}">
                <a16:creationId xmlns:a16="http://schemas.microsoft.com/office/drawing/2014/main" id="{FBB93B83-FB57-4249-DE2D-5F3CA35A86AA}"/>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t>Time saver</a:t>
            </a:r>
          </a:p>
        </p:txBody>
      </p:sp>
      <p:sp>
        <p:nvSpPr>
          <p:cNvPr id="582" name="TextBox 581">
            <a:extLst>
              <a:ext uri="{FF2B5EF4-FFF2-40B4-BE49-F238E27FC236}">
                <a16:creationId xmlns:a16="http://schemas.microsoft.com/office/drawing/2014/main" id="{9FA93FA4-4B91-0312-DF31-61BD3CADCDD1}"/>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t>User</a:t>
            </a:r>
          </a:p>
        </p:txBody>
      </p:sp>
      <p:sp>
        <p:nvSpPr>
          <p:cNvPr id="584" name="TextBox 583">
            <a:extLst>
              <a:ext uri="{FF2B5EF4-FFF2-40B4-BE49-F238E27FC236}">
                <a16:creationId xmlns:a16="http://schemas.microsoft.com/office/drawing/2014/main" id="{62D897FC-511A-3547-D724-05110CA6219F}"/>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t>User-OTM</a:t>
            </a:r>
          </a:p>
        </p:txBody>
      </p:sp>
      <p:sp>
        <p:nvSpPr>
          <p:cNvPr id="586" name="TextBox 585">
            <a:extLst>
              <a:ext uri="{FF2B5EF4-FFF2-40B4-BE49-F238E27FC236}">
                <a16:creationId xmlns:a16="http://schemas.microsoft.com/office/drawing/2014/main" id="{056C4FCA-3826-1BF2-C51C-E6EEDACF9C55}"/>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t>Validate</a:t>
            </a:r>
          </a:p>
        </p:txBody>
      </p:sp>
      <p:sp>
        <p:nvSpPr>
          <p:cNvPr id="588" name="TextBox 587">
            <a:extLst>
              <a:ext uri="{FF2B5EF4-FFF2-40B4-BE49-F238E27FC236}">
                <a16:creationId xmlns:a16="http://schemas.microsoft.com/office/drawing/2014/main" id="{DE802E82-EC07-F29D-A6A0-8F944836F85F}"/>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t>Vendor</a:t>
            </a:r>
          </a:p>
        </p:txBody>
      </p:sp>
      <p:sp>
        <p:nvSpPr>
          <p:cNvPr id="590" name="TextBox 589">
            <a:extLst>
              <a:ext uri="{FF2B5EF4-FFF2-40B4-BE49-F238E27FC236}">
                <a16:creationId xmlns:a16="http://schemas.microsoft.com/office/drawing/2014/main" id="{442EC9C0-AB10-1A54-E5DF-225860524EE6}"/>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t>Welcome</a:t>
            </a:r>
          </a:p>
        </p:txBody>
      </p:sp>
      <p:sp>
        <p:nvSpPr>
          <p:cNvPr id="592" name="TextBox 591">
            <a:extLst>
              <a:ext uri="{FF2B5EF4-FFF2-40B4-BE49-F238E27FC236}">
                <a16:creationId xmlns:a16="http://schemas.microsoft.com/office/drawing/2014/main" id="{A962070B-3508-85F8-2B54-F434109E2F6A}"/>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t>Zoom in</a:t>
            </a:r>
          </a:p>
        </p:txBody>
      </p:sp>
      <p:sp>
        <p:nvSpPr>
          <p:cNvPr id="594" name="TextBox 593">
            <a:extLst>
              <a:ext uri="{FF2B5EF4-FFF2-40B4-BE49-F238E27FC236}">
                <a16:creationId xmlns:a16="http://schemas.microsoft.com/office/drawing/2014/main" id="{1532CEFC-409F-2060-CF8F-CBC7D4669C07}"/>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t>Visibility off</a:t>
            </a:r>
          </a:p>
        </p:txBody>
      </p:sp>
      <p:sp>
        <p:nvSpPr>
          <p:cNvPr id="596" name="TextBox 595">
            <a:extLst>
              <a:ext uri="{FF2B5EF4-FFF2-40B4-BE49-F238E27FC236}">
                <a16:creationId xmlns:a16="http://schemas.microsoft.com/office/drawing/2014/main" id="{77E1D7D4-700C-DF1E-A51B-B50610A14252}"/>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t>Visibility on</a:t>
            </a:r>
          </a:p>
        </p:txBody>
      </p:sp>
      <p:sp>
        <p:nvSpPr>
          <p:cNvPr id="598" name="TextBox 597">
            <a:extLst>
              <a:ext uri="{FF2B5EF4-FFF2-40B4-BE49-F238E27FC236}">
                <a16:creationId xmlns:a16="http://schemas.microsoft.com/office/drawing/2014/main" id="{8C9FA045-BB39-F8CB-5931-38A3389CCC1B}"/>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tx1"/>
                </a:solidFill>
              </a:rPr>
              <a:t>Warning</a:t>
            </a:r>
          </a:p>
        </p:txBody>
      </p:sp>
      <p:sp>
        <p:nvSpPr>
          <p:cNvPr id="600" name="TextBox 599">
            <a:extLst>
              <a:ext uri="{FF2B5EF4-FFF2-40B4-BE49-F238E27FC236}">
                <a16:creationId xmlns:a16="http://schemas.microsoft.com/office/drawing/2014/main" id="{6002A60B-7455-0E4B-BB0E-D91FAAEAE9F1}"/>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t>Web</a:t>
            </a:r>
          </a:p>
          <a:p>
            <a:pPr algn="ctr"/>
            <a:r>
              <a:rPr lang="en-US" sz="800"/>
              <a:t>expert</a:t>
            </a:r>
          </a:p>
        </p:txBody>
      </p:sp>
      <p:sp>
        <p:nvSpPr>
          <p:cNvPr id="602" name="TextBox 601">
            <a:extLst>
              <a:ext uri="{FF2B5EF4-FFF2-40B4-BE49-F238E27FC236}">
                <a16:creationId xmlns:a16="http://schemas.microsoft.com/office/drawing/2014/main" id="{96EB526F-4E80-56AD-2A54-C4BFF27DB8E7}"/>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t>Web</a:t>
            </a:r>
          </a:p>
          <a:p>
            <a:pPr algn="ctr"/>
            <a:r>
              <a:rPr lang="en-US" sz="800"/>
              <a:t>scraping</a:t>
            </a:r>
          </a:p>
        </p:txBody>
      </p:sp>
      <p:sp>
        <p:nvSpPr>
          <p:cNvPr id="604" name="TextBox 603">
            <a:extLst>
              <a:ext uri="{FF2B5EF4-FFF2-40B4-BE49-F238E27FC236}">
                <a16:creationId xmlns:a16="http://schemas.microsoft.com/office/drawing/2014/main" id="{F278C588-BDB0-E88D-A9D6-44EBE9471FD5}"/>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t>Web</a:t>
            </a:r>
          </a:p>
          <a:p>
            <a:pPr algn="ctr"/>
            <a:r>
              <a:rPr lang="en-US" sz="800"/>
              <a:t>testing</a:t>
            </a:r>
          </a:p>
        </p:txBody>
      </p:sp>
      <p:sp>
        <p:nvSpPr>
          <p:cNvPr id="606" name="TextBox 605">
            <a:extLst>
              <a:ext uri="{FF2B5EF4-FFF2-40B4-BE49-F238E27FC236}">
                <a16:creationId xmlns:a16="http://schemas.microsoft.com/office/drawing/2014/main" id="{7B820206-AB9B-7852-18F4-E3F4E268E6A3}"/>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t>Zoom out</a:t>
            </a:r>
          </a:p>
        </p:txBody>
      </p:sp>
      <p:sp>
        <p:nvSpPr>
          <p:cNvPr id="608" name="TextBox 607">
            <a:extLst>
              <a:ext uri="{FF2B5EF4-FFF2-40B4-BE49-F238E27FC236}">
                <a16:creationId xmlns:a16="http://schemas.microsoft.com/office/drawing/2014/main" id="{9B32D2B9-2237-3400-8ECC-1B4EDFA30441}"/>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t>Vector </a:t>
            </a:r>
          </a:p>
          <a:p>
            <a:pPr algn="ctr"/>
            <a:r>
              <a:rPr lang="en-US" sz="800"/>
              <a:t>anchor</a:t>
            </a:r>
          </a:p>
        </p:txBody>
      </p:sp>
      <p:sp>
        <p:nvSpPr>
          <p:cNvPr id="610" name="TextBox 609">
            <a:extLst>
              <a:ext uri="{FF2B5EF4-FFF2-40B4-BE49-F238E27FC236}">
                <a16:creationId xmlns:a16="http://schemas.microsoft.com/office/drawing/2014/main" id="{A842762B-0C8C-81E0-DA6A-0D3F643479D9}"/>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t>Money </a:t>
            </a:r>
          </a:p>
          <a:p>
            <a:pPr algn="ctr"/>
            <a:r>
              <a:rPr lang="en-US" sz="800"/>
              <a:t>square</a:t>
            </a:r>
          </a:p>
        </p:txBody>
      </p:sp>
      <p:sp>
        <p:nvSpPr>
          <p:cNvPr id="612" name="TextBox 611">
            <a:extLst>
              <a:ext uri="{FF2B5EF4-FFF2-40B4-BE49-F238E27FC236}">
                <a16:creationId xmlns:a16="http://schemas.microsoft.com/office/drawing/2014/main" id="{64D4256C-2C7C-9B8A-F74C-AE9721DAC1CD}"/>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t>Location </a:t>
            </a:r>
          </a:p>
          <a:p>
            <a:pPr algn="ctr"/>
            <a:r>
              <a:rPr lang="en-US" sz="800"/>
              <a:t>pin</a:t>
            </a:r>
          </a:p>
        </p:txBody>
      </p:sp>
      <p:sp>
        <p:nvSpPr>
          <p:cNvPr id="614" name="TextBox 613">
            <a:extLst>
              <a:ext uri="{FF2B5EF4-FFF2-40B4-BE49-F238E27FC236}">
                <a16:creationId xmlns:a16="http://schemas.microsoft.com/office/drawing/2014/main" id="{6CF99927-F6D0-254B-5EFA-5089FA7D104F}"/>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t>Lock</a:t>
            </a:r>
          </a:p>
        </p:txBody>
      </p:sp>
      <p:sp>
        <p:nvSpPr>
          <p:cNvPr id="616" name="TextBox 615">
            <a:extLst>
              <a:ext uri="{FF2B5EF4-FFF2-40B4-BE49-F238E27FC236}">
                <a16:creationId xmlns:a16="http://schemas.microsoft.com/office/drawing/2014/main" id="{C39A79C0-8372-D6E8-096E-8DB380CF36EB}"/>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t>Lock</a:t>
            </a:r>
          </a:p>
          <a:p>
            <a:pPr algn="ctr"/>
            <a:r>
              <a:rPr lang="en-US" sz="800"/>
              <a:t>open</a:t>
            </a:r>
          </a:p>
        </p:txBody>
      </p:sp>
      <p:sp>
        <p:nvSpPr>
          <p:cNvPr id="618" name="TextBox 617">
            <a:extLst>
              <a:ext uri="{FF2B5EF4-FFF2-40B4-BE49-F238E27FC236}">
                <a16:creationId xmlns:a16="http://schemas.microsoft.com/office/drawing/2014/main" id="{9ECFCAFE-9F6D-1531-AD3D-33E87931FA09}"/>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t>Macro recording</a:t>
            </a:r>
          </a:p>
        </p:txBody>
      </p:sp>
      <p:sp>
        <p:nvSpPr>
          <p:cNvPr id="620" name="TextBox 619">
            <a:extLst>
              <a:ext uri="{FF2B5EF4-FFF2-40B4-BE49-F238E27FC236}">
                <a16:creationId xmlns:a16="http://schemas.microsoft.com/office/drawing/2014/main" id="{8673F24B-CEAD-A321-0741-11620EEC9C73}"/>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t>Managing</a:t>
            </a:r>
          </a:p>
        </p:txBody>
      </p:sp>
      <p:sp>
        <p:nvSpPr>
          <p:cNvPr id="622" name="TextBox 621">
            <a:extLst>
              <a:ext uri="{FF2B5EF4-FFF2-40B4-BE49-F238E27FC236}">
                <a16:creationId xmlns:a16="http://schemas.microsoft.com/office/drawing/2014/main" id="{5E14C288-EE89-4450-4C27-99FA47F29EDD}"/>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t>Mobile</a:t>
            </a:r>
          </a:p>
          <a:p>
            <a:pPr algn="ctr"/>
            <a:r>
              <a:rPr lang="en-US" sz="800"/>
              <a:t>device</a:t>
            </a:r>
          </a:p>
        </p:txBody>
      </p:sp>
      <p:sp>
        <p:nvSpPr>
          <p:cNvPr id="624" name="TextBox 623">
            <a:extLst>
              <a:ext uri="{FF2B5EF4-FFF2-40B4-BE49-F238E27FC236}">
                <a16:creationId xmlns:a16="http://schemas.microsoft.com/office/drawing/2014/main" id="{C485B63B-4C24-1E7A-A85C-33F16F9D24E6}"/>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t>Money </a:t>
            </a:r>
          </a:p>
        </p:txBody>
      </p:sp>
      <p:sp>
        <p:nvSpPr>
          <p:cNvPr id="626" name="TextBox 625">
            <a:extLst>
              <a:ext uri="{FF2B5EF4-FFF2-40B4-BE49-F238E27FC236}">
                <a16:creationId xmlns:a16="http://schemas.microsoft.com/office/drawing/2014/main" id="{26415E51-B4A7-1B60-FF0C-BCBE43BDADD2}"/>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t>Managing alt</a:t>
            </a:r>
          </a:p>
        </p:txBody>
      </p:sp>
      <p:sp>
        <p:nvSpPr>
          <p:cNvPr id="628" name="TextBox 627">
            <a:extLst>
              <a:ext uri="{FF2B5EF4-FFF2-40B4-BE49-F238E27FC236}">
                <a16:creationId xmlns:a16="http://schemas.microsoft.com/office/drawing/2014/main" id="{89D6DDC5-B721-F80E-41A4-9FBEFDA1F5F2}"/>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t>Map</a:t>
            </a:r>
          </a:p>
        </p:txBody>
      </p:sp>
      <p:sp>
        <p:nvSpPr>
          <p:cNvPr id="630" name="TextBox 629">
            <a:extLst>
              <a:ext uri="{FF2B5EF4-FFF2-40B4-BE49-F238E27FC236}">
                <a16:creationId xmlns:a16="http://schemas.microsoft.com/office/drawing/2014/main" id="{5A956151-953E-FFCC-CFF8-B53CACDB38BC}"/>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t>Map alt</a:t>
            </a:r>
          </a:p>
        </p:txBody>
      </p:sp>
      <p:sp>
        <p:nvSpPr>
          <p:cNvPr id="632" name="TextBox 631">
            <a:extLst>
              <a:ext uri="{FF2B5EF4-FFF2-40B4-BE49-F238E27FC236}">
                <a16:creationId xmlns:a16="http://schemas.microsoft.com/office/drawing/2014/main" id="{C3BC3D0C-180F-033D-011C-F61C01867416}"/>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t>Map alt 2</a:t>
            </a:r>
          </a:p>
        </p:txBody>
      </p:sp>
      <p:sp>
        <p:nvSpPr>
          <p:cNvPr id="634" name="TextBox 633">
            <a:extLst>
              <a:ext uri="{FF2B5EF4-FFF2-40B4-BE49-F238E27FC236}">
                <a16:creationId xmlns:a16="http://schemas.microsoft.com/office/drawing/2014/main" id="{D7042731-BA1B-05EF-B944-76D430CA20A1}"/>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t>Media</a:t>
            </a:r>
          </a:p>
        </p:txBody>
      </p:sp>
      <p:sp>
        <p:nvSpPr>
          <p:cNvPr id="636" name="TextBox 635">
            <a:extLst>
              <a:ext uri="{FF2B5EF4-FFF2-40B4-BE49-F238E27FC236}">
                <a16:creationId xmlns:a16="http://schemas.microsoft.com/office/drawing/2014/main" id="{23D1D19A-9ED4-A89F-2913-BFC7BA97BA0A}"/>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t>Mismatch</a:t>
            </a:r>
          </a:p>
        </p:txBody>
      </p:sp>
      <p:sp>
        <p:nvSpPr>
          <p:cNvPr id="638" name="TextBox 637">
            <a:extLst>
              <a:ext uri="{FF2B5EF4-FFF2-40B4-BE49-F238E27FC236}">
                <a16:creationId xmlns:a16="http://schemas.microsoft.com/office/drawing/2014/main" id="{142E348A-534E-A74A-6A4F-22C3441E98B8}"/>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t>Money </a:t>
            </a:r>
          </a:p>
          <a:p>
            <a:pPr algn="ctr"/>
            <a:r>
              <a:rPr lang="en-US" sz="800"/>
              <a:t>circle</a:t>
            </a:r>
          </a:p>
        </p:txBody>
      </p:sp>
      <p:sp>
        <p:nvSpPr>
          <p:cNvPr id="640" name="TextBox 639">
            <a:extLst>
              <a:ext uri="{FF2B5EF4-FFF2-40B4-BE49-F238E27FC236}">
                <a16:creationId xmlns:a16="http://schemas.microsoft.com/office/drawing/2014/main" id="{F0D3AE74-EC07-121D-51FC-409B57FA5212}"/>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t>Manage documents</a:t>
            </a:r>
          </a:p>
        </p:txBody>
      </p:sp>
      <p:sp>
        <p:nvSpPr>
          <p:cNvPr id="642" name="TextBox 641">
            <a:extLst>
              <a:ext uri="{FF2B5EF4-FFF2-40B4-BE49-F238E27FC236}">
                <a16:creationId xmlns:a16="http://schemas.microsoft.com/office/drawing/2014/main" id="{7756A3B8-B94A-CB9E-9646-83ABB2AE67A1}"/>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t>QA</a:t>
            </a:r>
          </a:p>
        </p:txBody>
      </p:sp>
      <p:sp>
        <p:nvSpPr>
          <p:cNvPr id="644" name="TextBox 643">
            <a:extLst>
              <a:ext uri="{FF2B5EF4-FFF2-40B4-BE49-F238E27FC236}">
                <a16:creationId xmlns:a16="http://schemas.microsoft.com/office/drawing/2014/main" id="{AFCFD625-FC03-B3C0-3974-2A88FD9C1D34}"/>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t>Monitoring</a:t>
            </a:r>
          </a:p>
        </p:txBody>
      </p:sp>
      <p:sp>
        <p:nvSpPr>
          <p:cNvPr id="646" name="TextBox 645">
            <a:extLst>
              <a:ext uri="{FF2B5EF4-FFF2-40B4-BE49-F238E27FC236}">
                <a16:creationId xmlns:a16="http://schemas.microsoft.com/office/drawing/2014/main" id="{9BB546B7-8A3D-68DE-C82F-72ED53032F67}"/>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t>Monitoring alt</a:t>
            </a:r>
          </a:p>
        </p:txBody>
      </p:sp>
      <p:sp>
        <p:nvSpPr>
          <p:cNvPr id="648" name="TextBox 647">
            <a:extLst>
              <a:ext uri="{FF2B5EF4-FFF2-40B4-BE49-F238E27FC236}">
                <a16:creationId xmlns:a16="http://schemas.microsoft.com/office/drawing/2014/main" id="{E5B644ED-73EF-33AE-A425-523DD8F53411}"/>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t>Note</a:t>
            </a:r>
          </a:p>
        </p:txBody>
      </p:sp>
      <p:sp>
        <p:nvSpPr>
          <p:cNvPr id="650" name="TextBox 649">
            <a:extLst>
              <a:ext uri="{FF2B5EF4-FFF2-40B4-BE49-F238E27FC236}">
                <a16:creationId xmlns:a16="http://schemas.microsoft.com/office/drawing/2014/main" id="{6BE1FCB3-54C0-7206-160B-784D2337BEB1}"/>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t>OCR</a:t>
            </a:r>
          </a:p>
        </p:txBody>
      </p:sp>
      <p:sp>
        <p:nvSpPr>
          <p:cNvPr id="652" name="TextBox 651">
            <a:extLst>
              <a:ext uri="{FF2B5EF4-FFF2-40B4-BE49-F238E27FC236}">
                <a16:creationId xmlns:a16="http://schemas.microsoft.com/office/drawing/2014/main" id="{3804629E-A629-9DE1-20B5-4610937A0643}"/>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t>Phone </a:t>
            </a:r>
          </a:p>
          <a:p>
            <a:pPr algn="ctr"/>
            <a:r>
              <a:rPr lang="en-US" sz="800"/>
              <a:t>call</a:t>
            </a:r>
          </a:p>
        </p:txBody>
      </p:sp>
      <p:sp>
        <p:nvSpPr>
          <p:cNvPr id="654" name="TextBox 653">
            <a:extLst>
              <a:ext uri="{FF2B5EF4-FFF2-40B4-BE49-F238E27FC236}">
                <a16:creationId xmlns:a16="http://schemas.microsoft.com/office/drawing/2014/main" id="{1B757380-C36E-08F2-D2CD-0A52986291A8}"/>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t>Proof of concept</a:t>
            </a:r>
          </a:p>
        </p:txBody>
      </p:sp>
      <p:sp>
        <p:nvSpPr>
          <p:cNvPr id="656" name="TextBox 655">
            <a:extLst>
              <a:ext uri="{FF2B5EF4-FFF2-40B4-BE49-F238E27FC236}">
                <a16:creationId xmlns:a16="http://schemas.microsoft.com/office/drawing/2014/main" id="{B44BF5A3-6657-3ED6-9C69-CAFE0E2013C6}"/>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t>Proof of concept 2</a:t>
            </a:r>
          </a:p>
        </p:txBody>
      </p:sp>
      <p:sp>
        <p:nvSpPr>
          <p:cNvPr id="658" name="TextBox 657">
            <a:extLst>
              <a:ext uri="{FF2B5EF4-FFF2-40B4-BE49-F238E27FC236}">
                <a16:creationId xmlns:a16="http://schemas.microsoft.com/office/drawing/2014/main" id="{FFC1A677-E495-E07B-D434-43B196071D7F}"/>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t>Pivot</a:t>
            </a:r>
          </a:p>
        </p:txBody>
      </p:sp>
      <p:sp>
        <p:nvSpPr>
          <p:cNvPr id="660" name="TextBox 659">
            <a:extLst>
              <a:ext uri="{FF2B5EF4-FFF2-40B4-BE49-F238E27FC236}">
                <a16:creationId xmlns:a16="http://schemas.microsoft.com/office/drawing/2014/main" id="{CDB84352-62D0-DD32-239B-231326ED9375}"/>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t>Plugin</a:t>
            </a:r>
          </a:p>
        </p:txBody>
      </p:sp>
      <p:sp>
        <p:nvSpPr>
          <p:cNvPr id="662" name="TextBox 661">
            <a:extLst>
              <a:ext uri="{FF2B5EF4-FFF2-40B4-BE49-F238E27FC236}">
                <a16:creationId xmlns:a16="http://schemas.microsoft.com/office/drawing/2014/main" id="{E7FD1862-3FA5-2C72-D994-6A6EC550590B}"/>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t>Process identification</a:t>
            </a:r>
          </a:p>
        </p:txBody>
      </p:sp>
      <p:sp>
        <p:nvSpPr>
          <p:cNvPr id="664" name="TextBox 663">
            <a:extLst>
              <a:ext uri="{FF2B5EF4-FFF2-40B4-BE49-F238E27FC236}">
                <a16:creationId xmlns:a16="http://schemas.microsoft.com/office/drawing/2014/main" id="{D3AB57FC-E92E-B623-3DA2-6121E2E7910C}"/>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t>Process identification 2</a:t>
            </a:r>
          </a:p>
        </p:txBody>
      </p:sp>
      <p:sp>
        <p:nvSpPr>
          <p:cNvPr id="666" name="TextBox 665">
            <a:extLst>
              <a:ext uri="{FF2B5EF4-FFF2-40B4-BE49-F238E27FC236}">
                <a16:creationId xmlns:a16="http://schemas.microsoft.com/office/drawing/2014/main" id="{5AF7F5C6-A476-5C82-5C32-28EF4B91A137}"/>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t>Project</a:t>
            </a:r>
          </a:p>
        </p:txBody>
      </p:sp>
      <p:sp>
        <p:nvSpPr>
          <p:cNvPr id="668" name="TextBox 667">
            <a:extLst>
              <a:ext uri="{FF2B5EF4-FFF2-40B4-BE49-F238E27FC236}">
                <a16:creationId xmlns:a16="http://schemas.microsoft.com/office/drawing/2014/main" id="{68B714D1-63FA-4D62-282E-413B311DD73D}"/>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t>Promoter bullhorn</a:t>
            </a:r>
          </a:p>
        </p:txBody>
      </p:sp>
      <p:sp>
        <p:nvSpPr>
          <p:cNvPr id="670" name="TextBox 669">
            <a:extLst>
              <a:ext uri="{FF2B5EF4-FFF2-40B4-BE49-F238E27FC236}">
                <a16:creationId xmlns:a16="http://schemas.microsoft.com/office/drawing/2014/main" id="{BEDAFA72-B400-0FC2-2807-7D650180B59E}"/>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t>Public </a:t>
            </a:r>
          </a:p>
          <a:p>
            <a:pPr algn="ctr"/>
            <a:r>
              <a:rPr lang="en-US" sz="800"/>
              <a:t>sector</a:t>
            </a:r>
          </a:p>
        </p:txBody>
      </p:sp>
      <p:sp>
        <p:nvSpPr>
          <p:cNvPr id="671" name="TextBox 670">
            <a:extLst>
              <a:ext uri="{FF2B5EF4-FFF2-40B4-BE49-F238E27FC236}">
                <a16:creationId xmlns:a16="http://schemas.microsoft.com/office/drawing/2014/main" id="{DF97AD7D-6E6B-5F05-E2A4-C4C83EEA8AF0}"/>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t>OCR alt</a:t>
            </a:r>
          </a:p>
        </p:txBody>
      </p:sp>
    </p:spTree>
    <p:extLst>
      <p:ext uri="{BB962C8B-B14F-4D97-AF65-F5344CB8AC3E}">
        <p14:creationId xmlns:p14="http://schemas.microsoft.com/office/powerpoint/2010/main" val="3900432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Icon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491" name="Rectangle 490">
            <a:extLst>
              <a:ext uri="{FF2B5EF4-FFF2-40B4-BE49-F238E27FC236}">
                <a16:creationId xmlns:a16="http://schemas.microsoft.com/office/drawing/2014/main" id="{065E3A3D-B6FA-DFA8-4314-4C52A6F93091}"/>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492" name="Left Bracket 491">
            <a:extLst>
              <a:ext uri="{FF2B5EF4-FFF2-40B4-BE49-F238E27FC236}">
                <a16:creationId xmlns:a16="http://schemas.microsoft.com/office/drawing/2014/main" id="{BDA449AE-2C01-063D-D9DD-7D85A04E9646}"/>
              </a:ext>
            </a:extLst>
          </p:cNvPr>
          <p:cNvSpPr/>
          <p:nvPr userDrawn="1"/>
        </p:nvSpPr>
        <p:spPr>
          <a:xfrm flipH="1">
            <a:off x="-6" y="1276794"/>
            <a:ext cx="3240190" cy="1619825"/>
          </a:xfrm>
          <a:prstGeom prst="leftBracket">
            <a:avLst>
              <a:gd name="adj" fmla="val 0"/>
            </a:avLst>
          </a:prstGeom>
          <a:noFill/>
          <a:ln w="12700" cap="rnd"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sp>
        <p:nvSpPr>
          <p:cNvPr id="493" name="TextBox 492">
            <a:extLst>
              <a:ext uri="{FF2B5EF4-FFF2-40B4-BE49-F238E27FC236}">
                <a16:creationId xmlns:a16="http://schemas.microsoft.com/office/drawing/2014/main" id="{27133876-A165-ACC9-F7A7-874BC9168968}"/>
              </a:ext>
            </a:extLst>
          </p:cNvPr>
          <p:cNvSpPr txBox="1"/>
          <p:nvPr userDrawn="1"/>
        </p:nvSpPr>
        <p:spPr>
          <a:xfrm>
            <a:off x="1911524" y="2580873"/>
            <a:ext cx="1143190" cy="215444"/>
          </a:xfrm>
          <a:prstGeom prst="rect">
            <a:avLst/>
          </a:prstGeom>
          <a:noFill/>
        </p:spPr>
        <p:txBody>
          <a:bodyPr wrap="square" lIns="0" rIns="0" anchor="ctr">
            <a:spAutoFit/>
          </a:bodyPr>
          <a:lstStyle/>
          <a:p>
            <a:pPr algn="ctr"/>
            <a:r>
              <a:rPr lang="en-US" sz="800">
                <a:solidFill>
                  <a:schemeClr val="bg1"/>
                </a:solidFill>
              </a:rPr>
              <a:t>Robot Attended</a:t>
            </a:r>
          </a:p>
        </p:txBody>
      </p:sp>
      <p:sp>
        <p:nvSpPr>
          <p:cNvPr id="494" name="TextBox 493">
            <a:extLst>
              <a:ext uri="{FF2B5EF4-FFF2-40B4-BE49-F238E27FC236}">
                <a16:creationId xmlns:a16="http://schemas.microsoft.com/office/drawing/2014/main" id="{A02AA3E5-90CD-8BA4-0858-BE5429AC06F8}"/>
              </a:ext>
            </a:extLst>
          </p:cNvPr>
          <p:cNvSpPr txBox="1"/>
          <p:nvPr userDrawn="1"/>
        </p:nvSpPr>
        <p:spPr>
          <a:xfrm>
            <a:off x="539459" y="2580873"/>
            <a:ext cx="961402" cy="215444"/>
          </a:xfrm>
          <a:prstGeom prst="rect">
            <a:avLst/>
          </a:prstGeom>
          <a:noFill/>
        </p:spPr>
        <p:txBody>
          <a:bodyPr wrap="square" lIns="0" rIns="0" anchor="ctr">
            <a:spAutoFit/>
          </a:bodyPr>
          <a:lstStyle/>
          <a:p>
            <a:pPr algn="ctr"/>
            <a:r>
              <a:rPr lang="en-US" sz="800">
                <a:solidFill>
                  <a:schemeClr val="bg1"/>
                </a:solidFill>
              </a:rPr>
              <a:t>Robot Unattended</a:t>
            </a:r>
          </a:p>
        </p:txBody>
      </p:sp>
      <p:sp>
        <p:nvSpPr>
          <p:cNvPr id="495" name="TextBox 494">
            <a:extLst>
              <a:ext uri="{FF2B5EF4-FFF2-40B4-BE49-F238E27FC236}">
                <a16:creationId xmlns:a16="http://schemas.microsoft.com/office/drawing/2014/main" id="{81C89FD8-9CEB-342B-3147-80416505E2F9}"/>
              </a:ext>
            </a:extLst>
          </p:cNvPr>
          <p:cNvSpPr txBox="1"/>
          <p:nvPr userDrawn="1"/>
        </p:nvSpPr>
        <p:spPr>
          <a:xfrm>
            <a:off x="665249" y="1756657"/>
            <a:ext cx="709821" cy="215444"/>
          </a:xfrm>
          <a:prstGeom prst="rect">
            <a:avLst/>
          </a:prstGeom>
          <a:noFill/>
        </p:spPr>
        <p:txBody>
          <a:bodyPr wrap="square" lIns="0" rIns="0" anchor="ctr">
            <a:spAutoFit/>
          </a:bodyPr>
          <a:lstStyle/>
          <a:p>
            <a:pPr algn="ctr"/>
            <a:r>
              <a:rPr lang="en-US" sz="800">
                <a:solidFill>
                  <a:schemeClr val="bg1"/>
                </a:solidFill>
              </a:rPr>
              <a:t>Orchestrator</a:t>
            </a:r>
          </a:p>
        </p:txBody>
      </p:sp>
      <p:sp>
        <p:nvSpPr>
          <p:cNvPr id="496" name="TextBox 495">
            <a:extLst>
              <a:ext uri="{FF2B5EF4-FFF2-40B4-BE49-F238E27FC236}">
                <a16:creationId xmlns:a16="http://schemas.microsoft.com/office/drawing/2014/main" id="{C906E7F3-6000-C560-3D58-FB85D32962F7}"/>
              </a:ext>
            </a:extLst>
          </p:cNvPr>
          <p:cNvSpPr txBox="1"/>
          <p:nvPr userDrawn="1"/>
        </p:nvSpPr>
        <p:spPr>
          <a:xfrm>
            <a:off x="2321415" y="1756657"/>
            <a:ext cx="304879" cy="215444"/>
          </a:xfrm>
          <a:prstGeom prst="rect">
            <a:avLst/>
          </a:prstGeom>
          <a:noFill/>
        </p:spPr>
        <p:txBody>
          <a:bodyPr wrap="square" lIns="0" rIns="0" anchor="ctr">
            <a:spAutoFit/>
          </a:bodyPr>
          <a:lstStyle/>
          <a:p>
            <a:pPr algn="ctr"/>
            <a:r>
              <a:rPr lang="en-US" sz="800">
                <a:solidFill>
                  <a:schemeClr val="bg1"/>
                </a:solidFill>
              </a:rPr>
              <a:t>Studio</a:t>
            </a:r>
          </a:p>
        </p:txBody>
      </p:sp>
      <p:sp>
        <p:nvSpPr>
          <p:cNvPr id="497" name="TextBox 496">
            <a:extLst>
              <a:ext uri="{FF2B5EF4-FFF2-40B4-BE49-F238E27FC236}">
                <a16:creationId xmlns:a16="http://schemas.microsoft.com/office/drawing/2014/main" id="{73601A66-7D34-F677-46D2-D5D9A4DE86E5}"/>
              </a:ext>
            </a:extLst>
          </p:cNvPr>
          <p:cNvSpPr txBox="1"/>
          <p:nvPr userDrawn="1"/>
        </p:nvSpPr>
        <p:spPr>
          <a:xfrm>
            <a:off x="10390297" y="2580873"/>
            <a:ext cx="709821" cy="215444"/>
          </a:xfrm>
          <a:prstGeom prst="rect">
            <a:avLst/>
          </a:prstGeom>
          <a:noFill/>
        </p:spPr>
        <p:txBody>
          <a:bodyPr wrap="square" lIns="0" rIns="0">
            <a:noAutofit/>
          </a:bodyPr>
          <a:lstStyle/>
          <a:p>
            <a:pPr algn="ctr"/>
            <a:r>
              <a:rPr lang="en-US" sz="800">
                <a:solidFill>
                  <a:schemeClr val="bg1"/>
                </a:solidFill>
              </a:rPr>
              <a:t>Calendar</a:t>
            </a:r>
          </a:p>
        </p:txBody>
      </p:sp>
      <p:sp>
        <p:nvSpPr>
          <p:cNvPr id="498" name="TextBox 497">
            <a:extLst>
              <a:ext uri="{FF2B5EF4-FFF2-40B4-BE49-F238E27FC236}">
                <a16:creationId xmlns:a16="http://schemas.microsoft.com/office/drawing/2014/main" id="{4BB295E8-1210-6089-ACC3-4E5BD189D027}"/>
              </a:ext>
            </a:extLst>
          </p:cNvPr>
          <p:cNvSpPr txBox="1"/>
          <p:nvPr userDrawn="1"/>
        </p:nvSpPr>
        <p:spPr>
          <a:xfrm>
            <a:off x="10390297" y="3367961"/>
            <a:ext cx="709821" cy="338554"/>
          </a:xfrm>
          <a:prstGeom prst="rect">
            <a:avLst/>
          </a:prstGeom>
          <a:noFill/>
        </p:spPr>
        <p:txBody>
          <a:bodyPr wrap="square" lIns="0" rIns="0">
            <a:noAutofit/>
          </a:bodyPr>
          <a:lstStyle/>
          <a:p>
            <a:pPr algn="ctr"/>
            <a:r>
              <a:rPr lang="en-US" sz="800">
                <a:solidFill>
                  <a:schemeClr val="bg1"/>
                </a:solidFill>
              </a:rPr>
              <a:t>Course foundation</a:t>
            </a:r>
          </a:p>
        </p:txBody>
      </p:sp>
      <p:sp>
        <p:nvSpPr>
          <p:cNvPr id="499" name="TextBox 498">
            <a:extLst>
              <a:ext uri="{FF2B5EF4-FFF2-40B4-BE49-F238E27FC236}">
                <a16:creationId xmlns:a16="http://schemas.microsoft.com/office/drawing/2014/main" id="{F9F62F0F-7834-86B1-6492-BB56AA3AA329}"/>
              </a:ext>
            </a:extLst>
          </p:cNvPr>
          <p:cNvSpPr txBox="1"/>
          <p:nvPr userDrawn="1"/>
        </p:nvSpPr>
        <p:spPr>
          <a:xfrm>
            <a:off x="11102668" y="4216498"/>
            <a:ext cx="709821" cy="338554"/>
          </a:xfrm>
          <a:prstGeom prst="rect">
            <a:avLst/>
          </a:prstGeom>
          <a:noFill/>
        </p:spPr>
        <p:txBody>
          <a:bodyPr wrap="square" lIns="0" rIns="0">
            <a:noAutofit/>
          </a:bodyPr>
          <a:lstStyle/>
          <a:p>
            <a:pPr algn="ctr"/>
            <a:r>
              <a:rPr lang="en-US" sz="800">
                <a:solidFill>
                  <a:schemeClr val="bg1"/>
                </a:solidFill>
              </a:rPr>
              <a:t>Enterprise-competency alt</a:t>
            </a:r>
          </a:p>
        </p:txBody>
      </p:sp>
      <p:sp>
        <p:nvSpPr>
          <p:cNvPr id="500" name="TextBox 499">
            <a:extLst>
              <a:ext uri="{FF2B5EF4-FFF2-40B4-BE49-F238E27FC236}">
                <a16:creationId xmlns:a16="http://schemas.microsoft.com/office/drawing/2014/main" id="{0019C44C-686E-56D6-2CD4-95F7DD4C6344}"/>
              </a:ext>
            </a:extLst>
          </p:cNvPr>
          <p:cNvSpPr txBox="1"/>
          <p:nvPr userDrawn="1"/>
        </p:nvSpPr>
        <p:spPr>
          <a:xfrm>
            <a:off x="11102668" y="5053521"/>
            <a:ext cx="709821" cy="215444"/>
          </a:xfrm>
          <a:prstGeom prst="rect">
            <a:avLst/>
          </a:prstGeom>
          <a:noFill/>
        </p:spPr>
        <p:txBody>
          <a:bodyPr wrap="square" lIns="0" rIns="0">
            <a:noAutofit/>
          </a:bodyPr>
          <a:lstStyle/>
          <a:p>
            <a:pPr algn="ctr"/>
            <a:r>
              <a:rPr lang="en-US" sz="800">
                <a:solidFill>
                  <a:schemeClr val="bg1"/>
                </a:solidFill>
              </a:rPr>
              <a:t>Growth</a:t>
            </a:r>
          </a:p>
        </p:txBody>
      </p:sp>
      <p:sp>
        <p:nvSpPr>
          <p:cNvPr id="501" name="TextBox 500">
            <a:extLst>
              <a:ext uri="{FF2B5EF4-FFF2-40B4-BE49-F238E27FC236}">
                <a16:creationId xmlns:a16="http://schemas.microsoft.com/office/drawing/2014/main" id="{FBE45560-651C-0464-B4F5-BEE1B42B6A2E}"/>
              </a:ext>
            </a:extLst>
          </p:cNvPr>
          <p:cNvSpPr txBox="1"/>
          <p:nvPr userDrawn="1"/>
        </p:nvSpPr>
        <p:spPr>
          <a:xfrm>
            <a:off x="11102668" y="2580873"/>
            <a:ext cx="709821" cy="215444"/>
          </a:xfrm>
          <a:prstGeom prst="rect">
            <a:avLst/>
          </a:prstGeom>
          <a:noFill/>
        </p:spPr>
        <p:txBody>
          <a:bodyPr wrap="square" lIns="0" rIns="0">
            <a:noAutofit/>
          </a:bodyPr>
          <a:lstStyle/>
          <a:p>
            <a:pPr algn="ctr"/>
            <a:r>
              <a:rPr lang="en-US" sz="800">
                <a:solidFill>
                  <a:schemeClr val="bg1"/>
                </a:solidFill>
              </a:rPr>
              <a:t>Certification</a:t>
            </a:r>
          </a:p>
        </p:txBody>
      </p:sp>
      <p:sp>
        <p:nvSpPr>
          <p:cNvPr id="502" name="TextBox 501">
            <a:extLst>
              <a:ext uri="{FF2B5EF4-FFF2-40B4-BE49-F238E27FC236}">
                <a16:creationId xmlns:a16="http://schemas.microsoft.com/office/drawing/2014/main" id="{56AF41E5-55C4-793A-987C-DA6C5A35BD74}"/>
              </a:ext>
            </a:extLst>
          </p:cNvPr>
          <p:cNvSpPr txBox="1"/>
          <p:nvPr userDrawn="1"/>
        </p:nvSpPr>
        <p:spPr>
          <a:xfrm>
            <a:off x="11102668" y="3367961"/>
            <a:ext cx="709821" cy="338554"/>
          </a:xfrm>
          <a:prstGeom prst="rect">
            <a:avLst/>
          </a:prstGeom>
          <a:noFill/>
        </p:spPr>
        <p:txBody>
          <a:bodyPr wrap="square" lIns="0" rIns="0">
            <a:noAutofit/>
          </a:bodyPr>
          <a:lstStyle/>
          <a:p>
            <a:pPr algn="ctr"/>
            <a:r>
              <a:rPr lang="en-US" sz="800">
                <a:solidFill>
                  <a:schemeClr val="bg1"/>
                </a:solidFill>
              </a:rPr>
              <a:t>Course foundation 2</a:t>
            </a:r>
          </a:p>
        </p:txBody>
      </p:sp>
      <p:sp>
        <p:nvSpPr>
          <p:cNvPr id="503" name="TextBox 502">
            <a:extLst>
              <a:ext uri="{FF2B5EF4-FFF2-40B4-BE49-F238E27FC236}">
                <a16:creationId xmlns:a16="http://schemas.microsoft.com/office/drawing/2014/main" id="{EE3F7E46-D398-409E-DB4D-556181C7A100}"/>
              </a:ext>
            </a:extLst>
          </p:cNvPr>
          <p:cNvSpPr txBox="1"/>
          <p:nvPr userDrawn="1"/>
        </p:nvSpPr>
        <p:spPr>
          <a:xfrm>
            <a:off x="386333" y="5053521"/>
            <a:ext cx="709821" cy="215444"/>
          </a:xfrm>
          <a:prstGeom prst="rect">
            <a:avLst/>
          </a:prstGeom>
          <a:noFill/>
        </p:spPr>
        <p:txBody>
          <a:bodyPr wrap="square" lIns="0" rIns="0">
            <a:noAutofit/>
          </a:bodyPr>
          <a:lstStyle/>
          <a:p>
            <a:pPr algn="ctr"/>
            <a:r>
              <a:rPr lang="en-US" sz="800">
                <a:solidFill>
                  <a:schemeClr val="bg1"/>
                </a:solidFill>
              </a:rPr>
              <a:t>Equal</a:t>
            </a:r>
          </a:p>
        </p:txBody>
      </p:sp>
      <p:sp>
        <p:nvSpPr>
          <p:cNvPr id="504" name="TextBox 503">
            <a:extLst>
              <a:ext uri="{FF2B5EF4-FFF2-40B4-BE49-F238E27FC236}">
                <a16:creationId xmlns:a16="http://schemas.microsoft.com/office/drawing/2014/main" id="{B68C01A1-811C-EEC2-20EA-2632508D6FC4}"/>
              </a:ext>
            </a:extLst>
          </p:cNvPr>
          <p:cNvSpPr txBox="1"/>
          <p:nvPr userDrawn="1"/>
        </p:nvSpPr>
        <p:spPr>
          <a:xfrm>
            <a:off x="386333" y="5877738"/>
            <a:ext cx="709821" cy="215444"/>
          </a:xfrm>
          <a:prstGeom prst="rect">
            <a:avLst/>
          </a:prstGeom>
          <a:noFill/>
        </p:spPr>
        <p:txBody>
          <a:bodyPr wrap="square" lIns="0" rIns="0">
            <a:noAutofit/>
          </a:bodyPr>
          <a:lstStyle/>
          <a:p>
            <a:pPr algn="ctr"/>
            <a:r>
              <a:rPr lang="en-US" sz="800">
                <a:solidFill>
                  <a:schemeClr val="bg1"/>
                </a:solidFill>
              </a:rPr>
              <a:t>Health</a:t>
            </a:r>
          </a:p>
        </p:txBody>
      </p:sp>
      <p:sp>
        <p:nvSpPr>
          <p:cNvPr id="505" name="TextBox 504">
            <a:extLst>
              <a:ext uri="{FF2B5EF4-FFF2-40B4-BE49-F238E27FC236}">
                <a16:creationId xmlns:a16="http://schemas.microsoft.com/office/drawing/2014/main" id="{6489331C-EFEA-0E57-D731-5A82909F6924}"/>
              </a:ext>
            </a:extLst>
          </p:cNvPr>
          <p:cNvSpPr txBox="1"/>
          <p:nvPr userDrawn="1"/>
        </p:nvSpPr>
        <p:spPr>
          <a:xfrm>
            <a:off x="386333" y="3367961"/>
            <a:ext cx="709821" cy="215444"/>
          </a:xfrm>
          <a:prstGeom prst="rect">
            <a:avLst/>
          </a:prstGeom>
          <a:noFill/>
        </p:spPr>
        <p:txBody>
          <a:bodyPr wrap="square" lIns="0" rIns="0">
            <a:noAutofit/>
          </a:bodyPr>
          <a:lstStyle/>
          <a:p>
            <a:pPr algn="ctr"/>
            <a:r>
              <a:rPr lang="en-US" sz="800">
                <a:solidFill>
                  <a:schemeClr val="bg1"/>
                </a:solidFill>
              </a:rPr>
              <a:t>Chart</a:t>
            </a:r>
          </a:p>
        </p:txBody>
      </p:sp>
      <p:sp>
        <p:nvSpPr>
          <p:cNvPr id="506" name="TextBox 505">
            <a:extLst>
              <a:ext uri="{FF2B5EF4-FFF2-40B4-BE49-F238E27FC236}">
                <a16:creationId xmlns:a16="http://schemas.microsoft.com/office/drawing/2014/main" id="{1E67BF26-8F01-0A0C-ABE3-A062955D169E}"/>
              </a:ext>
            </a:extLst>
          </p:cNvPr>
          <p:cNvSpPr txBox="1"/>
          <p:nvPr userDrawn="1"/>
        </p:nvSpPr>
        <p:spPr>
          <a:xfrm>
            <a:off x="386333" y="4216498"/>
            <a:ext cx="709821" cy="338554"/>
          </a:xfrm>
          <a:prstGeom prst="rect">
            <a:avLst/>
          </a:prstGeom>
          <a:noFill/>
        </p:spPr>
        <p:txBody>
          <a:bodyPr wrap="square" lIns="0" rIns="0">
            <a:noAutofit/>
          </a:bodyPr>
          <a:lstStyle/>
          <a:p>
            <a:pPr algn="ctr"/>
            <a:r>
              <a:rPr lang="en-US" sz="800">
                <a:solidFill>
                  <a:schemeClr val="bg1"/>
                </a:solidFill>
              </a:rPr>
              <a:t>Course foundation 3</a:t>
            </a:r>
          </a:p>
        </p:txBody>
      </p:sp>
      <p:sp>
        <p:nvSpPr>
          <p:cNvPr id="507" name="TextBox 506">
            <a:extLst>
              <a:ext uri="{FF2B5EF4-FFF2-40B4-BE49-F238E27FC236}">
                <a16:creationId xmlns:a16="http://schemas.microsoft.com/office/drawing/2014/main" id="{17D069BB-C660-1689-CE89-3F931EB71D65}"/>
              </a:ext>
            </a:extLst>
          </p:cNvPr>
          <p:cNvSpPr txBox="1"/>
          <p:nvPr userDrawn="1"/>
        </p:nvSpPr>
        <p:spPr>
          <a:xfrm>
            <a:off x="1094484" y="5053521"/>
            <a:ext cx="709821" cy="215444"/>
          </a:xfrm>
          <a:prstGeom prst="rect">
            <a:avLst/>
          </a:prstGeom>
          <a:noFill/>
        </p:spPr>
        <p:txBody>
          <a:bodyPr wrap="square" lIns="0" rIns="0">
            <a:noAutofit/>
          </a:bodyPr>
          <a:lstStyle/>
          <a:p>
            <a:pPr algn="ctr"/>
            <a:r>
              <a:rPr lang="en-US" sz="800">
                <a:solidFill>
                  <a:schemeClr val="bg1"/>
                </a:solidFill>
              </a:rPr>
              <a:t>Error</a:t>
            </a:r>
          </a:p>
        </p:txBody>
      </p:sp>
      <p:sp>
        <p:nvSpPr>
          <p:cNvPr id="508" name="TextBox 507">
            <a:extLst>
              <a:ext uri="{FF2B5EF4-FFF2-40B4-BE49-F238E27FC236}">
                <a16:creationId xmlns:a16="http://schemas.microsoft.com/office/drawing/2014/main" id="{B7D055F2-233E-5289-91D1-3D5995FE2C70}"/>
              </a:ext>
            </a:extLst>
          </p:cNvPr>
          <p:cNvSpPr txBox="1"/>
          <p:nvPr userDrawn="1"/>
        </p:nvSpPr>
        <p:spPr>
          <a:xfrm>
            <a:off x="1094484" y="5877738"/>
            <a:ext cx="709821" cy="215444"/>
          </a:xfrm>
          <a:prstGeom prst="rect">
            <a:avLst/>
          </a:prstGeom>
          <a:noFill/>
        </p:spPr>
        <p:txBody>
          <a:bodyPr wrap="square" lIns="0" rIns="0">
            <a:noAutofit/>
          </a:bodyPr>
          <a:lstStyle/>
          <a:p>
            <a:pPr algn="ctr"/>
            <a:r>
              <a:rPr lang="en-US" sz="800">
                <a:solidFill>
                  <a:schemeClr val="bg1"/>
                </a:solidFill>
              </a:rPr>
              <a:t>Heart</a:t>
            </a:r>
          </a:p>
        </p:txBody>
      </p:sp>
      <p:sp>
        <p:nvSpPr>
          <p:cNvPr id="509" name="TextBox 508">
            <a:extLst>
              <a:ext uri="{FF2B5EF4-FFF2-40B4-BE49-F238E27FC236}">
                <a16:creationId xmlns:a16="http://schemas.microsoft.com/office/drawing/2014/main" id="{A6F2DB0F-2889-CC7E-810D-2EF0D903C0EB}"/>
              </a:ext>
            </a:extLst>
          </p:cNvPr>
          <p:cNvSpPr txBox="1"/>
          <p:nvPr userDrawn="1"/>
        </p:nvSpPr>
        <p:spPr>
          <a:xfrm>
            <a:off x="1094484" y="3367961"/>
            <a:ext cx="709821" cy="215444"/>
          </a:xfrm>
          <a:prstGeom prst="rect">
            <a:avLst/>
          </a:prstGeom>
          <a:noFill/>
        </p:spPr>
        <p:txBody>
          <a:bodyPr wrap="square" lIns="0" rIns="0">
            <a:noAutofit/>
          </a:bodyPr>
          <a:lstStyle/>
          <a:p>
            <a:pPr algn="ctr"/>
            <a:r>
              <a:rPr lang="en-US" sz="800">
                <a:solidFill>
                  <a:schemeClr val="bg1"/>
                </a:solidFill>
              </a:rPr>
              <a:t>Clock</a:t>
            </a:r>
          </a:p>
        </p:txBody>
      </p:sp>
      <p:sp>
        <p:nvSpPr>
          <p:cNvPr id="510" name="TextBox 509">
            <a:extLst>
              <a:ext uri="{FF2B5EF4-FFF2-40B4-BE49-F238E27FC236}">
                <a16:creationId xmlns:a16="http://schemas.microsoft.com/office/drawing/2014/main" id="{764422F1-C184-3A3B-0FD9-A9DBDC9A9F47}"/>
              </a:ext>
            </a:extLst>
          </p:cNvPr>
          <p:cNvSpPr txBox="1"/>
          <p:nvPr userDrawn="1"/>
        </p:nvSpPr>
        <p:spPr>
          <a:xfrm>
            <a:off x="1094484" y="4216498"/>
            <a:ext cx="709821" cy="338554"/>
          </a:xfrm>
          <a:prstGeom prst="rect">
            <a:avLst/>
          </a:prstGeom>
          <a:noFill/>
        </p:spPr>
        <p:txBody>
          <a:bodyPr wrap="square" lIns="0" rIns="0">
            <a:noAutofit/>
          </a:bodyPr>
          <a:lstStyle/>
          <a:p>
            <a:pPr algn="ctr"/>
            <a:r>
              <a:rPr lang="en-US" sz="800">
                <a:solidFill>
                  <a:schemeClr val="bg1"/>
                </a:solidFill>
              </a:rPr>
              <a:t>Course-orchestrator</a:t>
            </a:r>
          </a:p>
        </p:txBody>
      </p:sp>
      <p:sp>
        <p:nvSpPr>
          <p:cNvPr id="511" name="TextBox 510">
            <a:extLst>
              <a:ext uri="{FF2B5EF4-FFF2-40B4-BE49-F238E27FC236}">
                <a16:creationId xmlns:a16="http://schemas.microsoft.com/office/drawing/2014/main" id="{53185685-AB91-B195-7E8B-B7612768AEDB}"/>
              </a:ext>
            </a:extLst>
          </p:cNvPr>
          <p:cNvSpPr txBox="1"/>
          <p:nvPr userDrawn="1"/>
        </p:nvSpPr>
        <p:spPr>
          <a:xfrm>
            <a:off x="1809080" y="5053521"/>
            <a:ext cx="709821" cy="338554"/>
          </a:xfrm>
          <a:prstGeom prst="rect">
            <a:avLst/>
          </a:prstGeom>
          <a:noFill/>
        </p:spPr>
        <p:txBody>
          <a:bodyPr wrap="square" lIns="0" rIns="0">
            <a:noAutofit/>
          </a:bodyPr>
          <a:lstStyle/>
          <a:p>
            <a:pPr algn="ctr"/>
            <a:r>
              <a:rPr lang="en-US" sz="800">
                <a:solidFill>
                  <a:schemeClr val="bg1"/>
                </a:solidFill>
              </a:rPr>
              <a:t>Exception handling</a:t>
            </a:r>
          </a:p>
        </p:txBody>
      </p:sp>
      <p:sp>
        <p:nvSpPr>
          <p:cNvPr id="256" name="TextBox 255">
            <a:extLst>
              <a:ext uri="{FF2B5EF4-FFF2-40B4-BE49-F238E27FC236}">
                <a16:creationId xmlns:a16="http://schemas.microsoft.com/office/drawing/2014/main" id="{2255BAC1-AD8C-4B42-DAD9-C14442E2AFC1}"/>
              </a:ext>
            </a:extLst>
          </p:cNvPr>
          <p:cNvSpPr txBox="1"/>
          <p:nvPr userDrawn="1"/>
        </p:nvSpPr>
        <p:spPr>
          <a:xfrm>
            <a:off x="1809080" y="5877738"/>
            <a:ext cx="709821" cy="215444"/>
          </a:xfrm>
          <a:prstGeom prst="rect">
            <a:avLst/>
          </a:prstGeom>
          <a:noFill/>
        </p:spPr>
        <p:txBody>
          <a:bodyPr wrap="square" lIns="0" rIns="0">
            <a:noAutofit/>
          </a:bodyPr>
          <a:lstStyle/>
          <a:p>
            <a:pPr algn="ctr"/>
            <a:r>
              <a:rPr lang="en-US" sz="800">
                <a:solidFill>
                  <a:schemeClr val="bg1"/>
                </a:solidFill>
              </a:rPr>
              <a:t>Home</a:t>
            </a:r>
          </a:p>
        </p:txBody>
      </p:sp>
      <p:sp>
        <p:nvSpPr>
          <p:cNvPr id="257" name="TextBox 256">
            <a:extLst>
              <a:ext uri="{FF2B5EF4-FFF2-40B4-BE49-F238E27FC236}">
                <a16:creationId xmlns:a16="http://schemas.microsoft.com/office/drawing/2014/main" id="{8AD01437-9042-4550-AFDC-677A4C2F7A4D}"/>
              </a:ext>
            </a:extLst>
          </p:cNvPr>
          <p:cNvSpPr txBox="1"/>
          <p:nvPr userDrawn="1"/>
        </p:nvSpPr>
        <p:spPr>
          <a:xfrm>
            <a:off x="1809080"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app</a:t>
            </a:r>
          </a:p>
        </p:txBody>
      </p:sp>
      <p:sp>
        <p:nvSpPr>
          <p:cNvPr id="258" name="TextBox 257">
            <a:extLst>
              <a:ext uri="{FF2B5EF4-FFF2-40B4-BE49-F238E27FC236}">
                <a16:creationId xmlns:a16="http://schemas.microsoft.com/office/drawing/2014/main" id="{2FF9E324-19D0-1BD2-7463-54D33B723E69}"/>
              </a:ext>
            </a:extLst>
          </p:cNvPr>
          <p:cNvSpPr txBox="1"/>
          <p:nvPr userDrawn="1"/>
        </p:nvSpPr>
        <p:spPr>
          <a:xfrm>
            <a:off x="1809080" y="4216498"/>
            <a:ext cx="709821" cy="215444"/>
          </a:xfrm>
          <a:prstGeom prst="rect">
            <a:avLst/>
          </a:prstGeom>
          <a:noFill/>
        </p:spPr>
        <p:txBody>
          <a:bodyPr wrap="square" lIns="0" rIns="0">
            <a:noAutofit/>
          </a:bodyPr>
          <a:lstStyle/>
          <a:p>
            <a:pPr algn="ctr"/>
            <a:r>
              <a:rPr lang="en-US" sz="800">
                <a:solidFill>
                  <a:schemeClr val="bg1"/>
                </a:solidFill>
              </a:rPr>
              <a:t>CRM</a:t>
            </a:r>
          </a:p>
        </p:txBody>
      </p:sp>
      <p:sp>
        <p:nvSpPr>
          <p:cNvPr id="259" name="TextBox 258">
            <a:extLst>
              <a:ext uri="{FF2B5EF4-FFF2-40B4-BE49-F238E27FC236}">
                <a16:creationId xmlns:a16="http://schemas.microsoft.com/office/drawing/2014/main" id="{4BC7A19C-1DC6-2C14-E78E-590B14975DF2}"/>
              </a:ext>
            </a:extLst>
          </p:cNvPr>
          <p:cNvSpPr txBox="1"/>
          <p:nvPr userDrawn="1"/>
        </p:nvSpPr>
        <p:spPr>
          <a:xfrm>
            <a:off x="2524914" y="5053521"/>
            <a:ext cx="709821" cy="215444"/>
          </a:xfrm>
          <a:prstGeom prst="rect">
            <a:avLst/>
          </a:prstGeom>
          <a:noFill/>
        </p:spPr>
        <p:txBody>
          <a:bodyPr wrap="square" lIns="0" rIns="0">
            <a:noAutofit/>
          </a:bodyPr>
          <a:lstStyle/>
          <a:p>
            <a:pPr algn="ctr"/>
            <a:r>
              <a:rPr lang="en-US" sz="800">
                <a:solidFill>
                  <a:schemeClr val="bg1"/>
                </a:solidFill>
              </a:rPr>
              <a:t>Fast ROI</a:t>
            </a:r>
          </a:p>
        </p:txBody>
      </p:sp>
      <p:sp>
        <p:nvSpPr>
          <p:cNvPr id="260" name="TextBox 259">
            <a:extLst>
              <a:ext uri="{FF2B5EF4-FFF2-40B4-BE49-F238E27FC236}">
                <a16:creationId xmlns:a16="http://schemas.microsoft.com/office/drawing/2014/main" id="{1C4BD93F-7514-1B8E-42FF-537DE0664FB0}"/>
              </a:ext>
            </a:extLst>
          </p:cNvPr>
          <p:cNvSpPr txBox="1"/>
          <p:nvPr userDrawn="1"/>
        </p:nvSpPr>
        <p:spPr>
          <a:xfrm>
            <a:off x="2524914" y="5877738"/>
            <a:ext cx="709821" cy="215444"/>
          </a:xfrm>
          <a:prstGeom prst="rect">
            <a:avLst/>
          </a:prstGeom>
          <a:noFill/>
        </p:spPr>
        <p:txBody>
          <a:bodyPr wrap="square" lIns="0" rIns="0">
            <a:noAutofit/>
          </a:bodyPr>
          <a:lstStyle/>
          <a:p>
            <a:pPr algn="ctr"/>
            <a:r>
              <a:rPr lang="en-US" sz="800">
                <a:solidFill>
                  <a:schemeClr val="bg1"/>
                </a:solidFill>
              </a:rPr>
              <a:t>Hourglass</a:t>
            </a:r>
          </a:p>
        </p:txBody>
      </p:sp>
      <p:sp>
        <p:nvSpPr>
          <p:cNvPr id="261" name="TextBox 260">
            <a:extLst>
              <a:ext uri="{FF2B5EF4-FFF2-40B4-BE49-F238E27FC236}">
                <a16:creationId xmlns:a16="http://schemas.microsoft.com/office/drawing/2014/main" id="{3DA28DD2-4DD1-AB0F-135C-E9044A0E85BA}"/>
              </a:ext>
            </a:extLst>
          </p:cNvPr>
          <p:cNvSpPr txBox="1"/>
          <p:nvPr userDrawn="1"/>
        </p:nvSpPr>
        <p:spPr>
          <a:xfrm>
            <a:off x="4668704" y="3367961"/>
            <a:ext cx="709821" cy="215444"/>
          </a:xfrm>
          <a:prstGeom prst="rect">
            <a:avLst/>
          </a:prstGeom>
          <a:noFill/>
        </p:spPr>
        <p:txBody>
          <a:bodyPr wrap="square" lIns="0" rIns="0">
            <a:noAutofit/>
          </a:bodyPr>
          <a:lstStyle/>
          <a:p>
            <a:pPr algn="ctr"/>
            <a:r>
              <a:rPr lang="en-US" sz="800">
                <a:solidFill>
                  <a:schemeClr val="bg1"/>
                </a:solidFill>
              </a:rPr>
              <a:t>Code</a:t>
            </a:r>
          </a:p>
        </p:txBody>
      </p:sp>
      <p:sp>
        <p:nvSpPr>
          <p:cNvPr id="262" name="TextBox 261">
            <a:extLst>
              <a:ext uri="{FF2B5EF4-FFF2-40B4-BE49-F238E27FC236}">
                <a16:creationId xmlns:a16="http://schemas.microsoft.com/office/drawing/2014/main" id="{C2A8950A-7DD0-9C97-132C-B5C1AC6B65C7}"/>
              </a:ext>
            </a:extLst>
          </p:cNvPr>
          <p:cNvSpPr txBox="1"/>
          <p:nvPr userDrawn="1"/>
        </p:nvSpPr>
        <p:spPr>
          <a:xfrm>
            <a:off x="4668704" y="4216498"/>
            <a:ext cx="709821" cy="338554"/>
          </a:xfrm>
          <a:prstGeom prst="rect">
            <a:avLst/>
          </a:prstGeom>
          <a:noFill/>
        </p:spPr>
        <p:txBody>
          <a:bodyPr wrap="square" lIns="0" rIns="0">
            <a:noAutofit/>
          </a:bodyPr>
          <a:lstStyle/>
          <a:p>
            <a:pPr algn="ctr"/>
            <a:r>
              <a:rPr lang="en-US" sz="800">
                <a:solidFill>
                  <a:schemeClr val="bg1"/>
                </a:solidFill>
              </a:rPr>
              <a:t>Desktop program</a:t>
            </a:r>
          </a:p>
        </p:txBody>
      </p:sp>
      <p:sp>
        <p:nvSpPr>
          <p:cNvPr id="263" name="TextBox 262">
            <a:extLst>
              <a:ext uri="{FF2B5EF4-FFF2-40B4-BE49-F238E27FC236}">
                <a16:creationId xmlns:a16="http://schemas.microsoft.com/office/drawing/2014/main" id="{B02ADF7B-32DB-B7AD-665A-8C0EBC8E04CE}"/>
              </a:ext>
            </a:extLst>
          </p:cNvPr>
          <p:cNvSpPr txBox="1"/>
          <p:nvPr userDrawn="1"/>
        </p:nvSpPr>
        <p:spPr>
          <a:xfrm>
            <a:off x="5383301" y="5053521"/>
            <a:ext cx="709821" cy="215444"/>
          </a:xfrm>
          <a:prstGeom prst="rect">
            <a:avLst/>
          </a:prstGeom>
          <a:noFill/>
        </p:spPr>
        <p:txBody>
          <a:bodyPr wrap="square" lIns="0" rIns="0">
            <a:noAutofit/>
          </a:bodyPr>
          <a:lstStyle/>
          <a:p>
            <a:pPr algn="ctr"/>
            <a:r>
              <a:rPr lang="en-US" sz="800">
                <a:solidFill>
                  <a:schemeClr val="bg1"/>
                </a:solidFill>
              </a:rPr>
              <a:t>First-link</a:t>
            </a:r>
          </a:p>
        </p:txBody>
      </p:sp>
      <p:sp>
        <p:nvSpPr>
          <p:cNvPr id="264" name="TextBox 263">
            <a:extLst>
              <a:ext uri="{FF2B5EF4-FFF2-40B4-BE49-F238E27FC236}">
                <a16:creationId xmlns:a16="http://schemas.microsoft.com/office/drawing/2014/main" id="{65F530AF-E865-77C8-33E9-62851C35EE26}"/>
              </a:ext>
            </a:extLst>
          </p:cNvPr>
          <p:cNvSpPr txBox="1"/>
          <p:nvPr userDrawn="1"/>
        </p:nvSpPr>
        <p:spPr>
          <a:xfrm>
            <a:off x="4668704" y="2580873"/>
            <a:ext cx="709821" cy="338554"/>
          </a:xfrm>
          <a:prstGeom prst="rect">
            <a:avLst/>
          </a:prstGeom>
          <a:noFill/>
        </p:spPr>
        <p:txBody>
          <a:bodyPr wrap="square" lIns="0" rIns="0">
            <a:noAutofit/>
          </a:bodyPr>
          <a:lstStyle/>
          <a:p>
            <a:pPr algn="ctr"/>
            <a:r>
              <a:rPr lang="en-US" sz="800">
                <a:solidFill>
                  <a:schemeClr val="bg1"/>
                </a:solidFill>
              </a:rPr>
              <a:t>Automated data entry</a:t>
            </a:r>
          </a:p>
        </p:txBody>
      </p:sp>
      <p:sp>
        <p:nvSpPr>
          <p:cNvPr id="265" name="TextBox 264">
            <a:extLst>
              <a:ext uri="{FF2B5EF4-FFF2-40B4-BE49-F238E27FC236}">
                <a16:creationId xmlns:a16="http://schemas.microsoft.com/office/drawing/2014/main" id="{1150803D-768E-8E71-BE75-6268DF6994DE}"/>
              </a:ext>
            </a:extLst>
          </p:cNvPr>
          <p:cNvSpPr txBox="1"/>
          <p:nvPr userDrawn="1"/>
        </p:nvSpPr>
        <p:spPr>
          <a:xfrm>
            <a:off x="5383301" y="1753079"/>
            <a:ext cx="709821" cy="215444"/>
          </a:xfrm>
          <a:prstGeom prst="rect">
            <a:avLst/>
          </a:prstGeom>
          <a:noFill/>
        </p:spPr>
        <p:txBody>
          <a:bodyPr wrap="square" lIns="0" rIns="0">
            <a:noAutofit/>
          </a:bodyPr>
          <a:lstStyle/>
          <a:p>
            <a:pPr algn="ctr"/>
            <a:r>
              <a:rPr lang="en-US" sz="800">
                <a:solidFill>
                  <a:schemeClr val="bg1"/>
                </a:solidFill>
              </a:rPr>
              <a:t>AI </a:t>
            </a:r>
          </a:p>
        </p:txBody>
      </p:sp>
      <p:sp>
        <p:nvSpPr>
          <p:cNvPr id="266" name="TextBox 265">
            <a:extLst>
              <a:ext uri="{FF2B5EF4-FFF2-40B4-BE49-F238E27FC236}">
                <a16:creationId xmlns:a16="http://schemas.microsoft.com/office/drawing/2014/main" id="{FCDB99FB-7D72-64D0-EBA1-AD50B2ADFA38}"/>
              </a:ext>
            </a:extLst>
          </p:cNvPr>
          <p:cNvSpPr txBox="1"/>
          <p:nvPr userDrawn="1"/>
        </p:nvSpPr>
        <p:spPr>
          <a:xfrm>
            <a:off x="5383301" y="5877738"/>
            <a:ext cx="709821" cy="215444"/>
          </a:xfrm>
          <a:prstGeom prst="rect">
            <a:avLst/>
          </a:prstGeom>
          <a:noFill/>
        </p:spPr>
        <p:txBody>
          <a:bodyPr wrap="square" lIns="0" rIns="0">
            <a:noAutofit/>
          </a:bodyPr>
          <a:lstStyle/>
          <a:p>
            <a:pPr algn="ctr"/>
            <a:r>
              <a:rPr lang="en-US" sz="800">
                <a:solidFill>
                  <a:schemeClr val="bg1"/>
                </a:solidFill>
              </a:rPr>
              <a:t>Keyboard</a:t>
            </a:r>
          </a:p>
        </p:txBody>
      </p:sp>
      <p:sp>
        <p:nvSpPr>
          <p:cNvPr id="267" name="TextBox 266">
            <a:extLst>
              <a:ext uri="{FF2B5EF4-FFF2-40B4-BE49-F238E27FC236}">
                <a16:creationId xmlns:a16="http://schemas.microsoft.com/office/drawing/2014/main" id="{FCCF2683-4322-20F2-373A-C5F63EC92045}"/>
              </a:ext>
            </a:extLst>
          </p:cNvPr>
          <p:cNvSpPr txBox="1"/>
          <p:nvPr userDrawn="1"/>
        </p:nvSpPr>
        <p:spPr>
          <a:xfrm>
            <a:off x="5383301" y="3367961"/>
            <a:ext cx="709821" cy="338554"/>
          </a:xfrm>
          <a:prstGeom prst="rect">
            <a:avLst/>
          </a:prstGeom>
          <a:noFill/>
        </p:spPr>
        <p:txBody>
          <a:bodyPr wrap="square" lIns="0" rIns="0">
            <a:noAutofit/>
          </a:bodyPr>
          <a:lstStyle/>
          <a:p>
            <a:pPr algn="ctr"/>
            <a:r>
              <a:rPr lang="en-US" sz="800">
                <a:solidFill>
                  <a:schemeClr val="bg1"/>
                </a:solidFill>
              </a:rPr>
              <a:t>Complete </a:t>
            </a:r>
          </a:p>
          <a:p>
            <a:pPr algn="ctr"/>
            <a:r>
              <a:rPr lang="en-US" sz="800">
                <a:solidFill>
                  <a:schemeClr val="bg1"/>
                </a:solidFill>
              </a:rPr>
              <a:t>audit</a:t>
            </a:r>
          </a:p>
        </p:txBody>
      </p:sp>
      <p:sp>
        <p:nvSpPr>
          <p:cNvPr id="268" name="TextBox 267">
            <a:extLst>
              <a:ext uri="{FF2B5EF4-FFF2-40B4-BE49-F238E27FC236}">
                <a16:creationId xmlns:a16="http://schemas.microsoft.com/office/drawing/2014/main" id="{0A3031E5-CBBA-C2E9-4804-2AB8122BD362}"/>
              </a:ext>
            </a:extLst>
          </p:cNvPr>
          <p:cNvSpPr txBox="1"/>
          <p:nvPr userDrawn="1"/>
        </p:nvSpPr>
        <p:spPr>
          <a:xfrm>
            <a:off x="5383301" y="4216498"/>
            <a:ext cx="709821" cy="338554"/>
          </a:xfrm>
          <a:prstGeom prst="rect">
            <a:avLst/>
          </a:prstGeom>
          <a:noFill/>
        </p:spPr>
        <p:txBody>
          <a:bodyPr wrap="square" lIns="0" rIns="0">
            <a:noAutofit/>
          </a:bodyPr>
          <a:lstStyle/>
          <a:p>
            <a:pPr algn="ctr"/>
            <a:r>
              <a:rPr lang="en-US" sz="800">
                <a:solidFill>
                  <a:schemeClr val="bg1"/>
                </a:solidFill>
              </a:rPr>
              <a:t>Document </a:t>
            </a:r>
            <a:br>
              <a:rPr lang="en-US" sz="800">
                <a:solidFill>
                  <a:schemeClr val="bg1"/>
                </a:solidFill>
              </a:rPr>
            </a:br>
            <a:endParaRPr lang="en-US" sz="800">
              <a:solidFill>
                <a:schemeClr val="bg1"/>
              </a:solidFill>
            </a:endParaRPr>
          </a:p>
        </p:txBody>
      </p:sp>
      <p:sp>
        <p:nvSpPr>
          <p:cNvPr id="269" name="TextBox 268">
            <a:extLst>
              <a:ext uri="{FF2B5EF4-FFF2-40B4-BE49-F238E27FC236}">
                <a16:creationId xmlns:a16="http://schemas.microsoft.com/office/drawing/2014/main" id="{4A4CADEB-3A2D-9A09-B9CB-B75BC6EAC868}"/>
              </a:ext>
            </a:extLst>
          </p:cNvPr>
          <p:cNvSpPr txBox="1"/>
          <p:nvPr userDrawn="1"/>
        </p:nvSpPr>
        <p:spPr>
          <a:xfrm>
            <a:off x="6097897" y="5053521"/>
            <a:ext cx="709821" cy="215444"/>
          </a:xfrm>
          <a:prstGeom prst="rect">
            <a:avLst/>
          </a:prstGeom>
          <a:noFill/>
        </p:spPr>
        <p:txBody>
          <a:bodyPr wrap="square" lIns="0" rIns="0">
            <a:noAutofit/>
          </a:bodyPr>
          <a:lstStyle/>
          <a:p>
            <a:pPr algn="ctr"/>
            <a:r>
              <a:rPr lang="en-US" sz="800">
                <a:solidFill>
                  <a:schemeClr val="bg1"/>
                </a:solidFill>
              </a:rPr>
              <a:t>First-mention</a:t>
            </a:r>
          </a:p>
        </p:txBody>
      </p:sp>
      <p:sp>
        <p:nvSpPr>
          <p:cNvPr id="270" name="TextBox 269">
            <a:extLst>
              <a:ext uri="{FF2B5EF4-FFF2-40B4-BE49-F238E27FC236}">
                <a16:creationId xmlns:a16="http://schemas.microsoft.com/office/drawing/2014/main" id="{A6E6C23B-5F3F-00D2-1CAB-482209B9EA2A}"/>
              </a:ext>
            </a:extLst>
          </p:cNvPr>
          <p:cNvSpPr txBox="1"/>
          <p:nvPr userDrawn="1"/>
        </p:nvSpPr>
        <p:spPr>
          <a:xfrm>
            <a:off x="5383301" y="2580873"/>
            <a:ext cx="709821" cy="215444"/>
          </a:xfrm>
          <a:prstGeom prst="rect">
            <a:avLst/>
          </a:prstGeom>
          <a:noFill/>
        </p:spPr>
        <p:txBody>
          <a:bodyPr wrap="square" lIns="0" rIns="0">
            <a:noAutofit/>
          </a:bodyPr>
          <a:lstStyle/>
          <a:p>
            <a:pPr algn="ctr"/>
            <a:r>
              <a:rPr lang="en-US" sz="800">
                <a:solidFill>
                  <a:schemeClr val="bg1"/>
                </a:solidFill>
              </a:rPr>
              <a:t>Automation</a:t>
            </a:r>
          </a:p>
        </p:txBody>
      </p:sp>
      <p:sp>
        <p:nvSpPr>
          <p:cNvPr id="271" name="TextBox 270">
            <a:extLst>
              <a:ext uri="{FF2B5EF4-FFF2-40B4-BE49-F238E27FC236}">
                <a16:creationId xmlns:a16="http://schemas.microsoft.com/office/drawing/2014/main" id="{B33490CB-50F7-FD4B-77AD-779C93F27576}"/>
              </a:ext>
            </a:extLst>
          </p:cNvPr>
          <p:cNvSpPr txBox="1"/>
          <p:nvPr userDrawn="1"/>
        </p:nvSpPr>
        <p:spPr>
          <a:xfrm>
            <a:off x="6097897" y="1753079"/>
            <a:ext cx="709821" cy="215444"/>
          </a:xfrm>
          <a:prstGeom prst="rect">
            <a:avLst/>
          </a:prstGeom>
          <a:noFill/>
        </p:spPr>
        <p:txBody>
          <a:bodyPr wrap="square" lIns="0" rIns="0">
            <a:noAutofit/>
          </a:bodyPr>
          <a:lstStyle/>
          <a:p>
            <a:pPr algn="ctr"/>
            <a:r>
              <a:rPr lang="en-US" sz="800">
                <a:solidFill>
                  <a:schemeClr val="bg1"/>
                </a:solidFill>
              </a:rPr>
              <a:t>AI Alt</a:t>
            </a:r>
          </a:p>
        </p:txBody>
      </p:sp>
      <p:sp>
        <p:nvSpPr>
          <p:cNvPr id="272" name="TextBox 271">
            <a:extLst>
              <a:ext uri="{FF2B5EF4-FFF2-40B4-BE49-F238E27FC236}">
                <a16:creationId xmlns:a16="http://schemas.microsoft.com/office/drawing/2014/main" id="{57177F25-16FC-0B71-C762-A26242838479}"/>
              </a:ext>
            </a:extLst>
          </p:cNvPr>
          <p:cNvSpPr txBox="1"/>
          <p:nvPr userDrawn="1"/>
        </p:nvSpPr>
        <p:spPr>
          <a:xfrm>
            <a:off x="6097897" y="5877738"/>
            <a:ext cx="709821" cy="215444"/>
          </a:xfrm>
          <a:prstGeom prst="rect">
            <a:avLst/>
          </a:prstGeom>
          <a:noFill/>
        </p:spPr>
        <p:txBody>
          <a:bodyPr wrap="square" lIns="0" rIns="0">
            <a:noAutofit/>
          </a:bodyPr>
          <a:lstStyle/>
          <a:p>
            <a:pPr algn="ctr"/>
            <a:r>
              <a:rPr lang="en-US" sz="800">
                <a:solidFill>
                  <a:schemeClr val="bg1"/>
                </a:solidFill>
              </a:rPr>
              <a:t>Label</a:t>
            </a:r>
          </a:p>
        </p:txBody>
      </p:sp>
      <p:sp>
        <p:nvSpPr>
          <p:cNvPr id="273" name="TextBox 272">
            <a:extLst>
              <a:ext uri="{FF2B5EF4-FFF2-40B4-BE49-F238E27FC236}">
                <a16:creationId xmlns:a16="http://schemas.microsoft.com/office/drawing/2014/main" id="{AEC2D3CA-DB2B-6EC0-1CC6-8EBFA4019F2A}"/>
              </a:ext>
            </a:extLst>
          </p:cNvPr>
          <p:cNvSpPr txBox="1"/>
          <p:nvPr userDrawn="1"/>
        </p:nvSpPr>
        <p:spPr>
          <a:xfrm>
            <a:off x="6097897" y="3367961"/>
            <a:ext cx="709821" cy="338554"/>
          </a:xfrm>
          <a:prstGeom prst="rect">
            <a:avLst/>
          </a:prstGeom>
          <a:noFill/>
        </p:spPr>
        <p:txBody>
          <a:bodyPr wrap="square" lIns="0" rIns="0">
            <a:noAutofit/>
          </a:bodyPr>
          <a:lstStyle/>
          <a:p>
            <a:pPr algn="ctr"/>
            <a:r>
              <a:rPr lang="en-US" sz="800">
                <a:solidFill>
                  <a:schemeClr val="bg1"/>
                </a:solidFill>
              </a:rPr>
              <a:t>Contact</a:t>
            </a:r>
          </a:p>
          <a:p>
            <a:pPr algn="ctr"/>
            <a:r>
              <a:rPr lang="en-US" sz="800">
                <a:solidFill>
                  <a:schemeClr val="bg1"/>
                </a:solidFill>
              </a:rPr>
              <a:t>email</a:t>
            </a:r>
          </a:p>
        </p:txBody>
      </p:sp>
      <p:sp>
        <p:nvSpPr>
          <p:cNvPr id="274" name="TextBox 273">
            <a:extLst>
              <a:ext uri="{FF2B5EF4-FFF2-40B4-BE49-F238E27FC236}">
                <a16:creationId xmlns:a16="http://schemas.microsoft.com/office/drawing/2014/main" id="{98DAB4BA-BDBE-0579-FCB6-3F9B1DF2BD21}"/>
              </a:ext>
            </a:extLst>
          </p:cNvPr>
          <p:cNvSpPr txBox="1"/>
          <p:nvPr userDrawn="1"/>
        </p:nvSpPr>
        <p:spPr>
          <a:xfrm>
            <a:off x="6097897" y="4216498"/>
            <a:ext cx="709821" cy="215444"/>
          </a:xfrm>
          <a:prstGeom prst="rect">
            <a:avLst/>
          </a:prstGeom>
          <a:noFill/>
        </p:spPr>
        <p:txBody>
          <a:bodyPr wrap="square" lIns="0" rIns="0">
            <a:noAutofit/>
          </a:bodyPr>
          <a:lstStyle/>
          <a:p>
            <a:pPr algn="ctr"/>
            <a:r>
              <a:rPr lang="en-US" sz="800">
                <a:solidFill>
                  <a:schemeClr val="bg1"/>
                </a:solidFill>
              </a:rPr>
              <a:t>Done</a:t>
            </a:r>
          </a:p>
        </p:txBody>
      </p:sp>
      <p:sp>
        <p:nvSpPr>
          <p:cNvPr id="275" name="TextBox 274">
            <a:extLst>
              <a:ext uri="{FF2B5EF4-FFF2-40B4-BE49-F238E27FC236}">
                <a16:creationId xmlns:a16="http://schemas.microsoft.com/office/drawing/2014/main" id="{C0B8CD01-0212-784E-0A6B-F8E3CE7A6D1A}"/>
              </a:ext>
            </a:extLst>
          </p:cNvPr>
          <p:cNvSpPr txBox="1"/>
          <p:nvPr userDrawn="1"/>
        </p:nvSpPr>
        <p:spPr>
          <a:xfrm>
            <a:off x="6812494" y="5053521"/>
            <a:ext cx="709821" cy="215444"/>
          </a:xfrm>
          <a:prstGeom prst="rect">
            <a:avLst/>
          </a:prstGeom>
          <a:noFill/>
        </p:spPr>
        <p:txBody>
          <a:bodyPr wrap="square" lIns="0" rIns="0">
            <a:noAutofit/>
          </a:bodyPr>
          <a:lstStyle/>
          <a:p>
            <a:pPr algn="ctr"/>
            <a:r>
              <a:rPr lang="en-US" sz="800">
                <a:solidFill>
                  <a:schemeClr val="bg1"/>
                </a:solidFill>
              </a:rPr>
              <a:t>First-</a:t>
            </a:r>
            <a:r>
              <a:rPr lang="en-US" sz="800" err="1">
                <a:solidFill>
                  <a:schemeClr val="bg1"/>
                </a:solidFill>
              </a:rPr>
              <a:t>onebox</a:t>
            </a:r>
            <a:endParaRPr lang="en-US" sz="800">
              <a:solidFill>
                <a:schemeClr val="bg1"/>
              </a:solidFill>
            </a:endParaRPr>
          </a:p>
        </p:txBody>
      </p:sp>
      <p:sp>
        <p:nvSpPr>
          <p:cNvPr id="276" name="TextBox 275">
            <a:extLst>
              <a:ext uri="{FF2B5EF4-FFF2-40B4-BE49-F238E27FC236}">
                <a16:creationId xmlns:a16="http://schemas.microsoft.com/office/drawing/2014/main" id="{158BD53F-8453-FDDA-D698-C7709ECC1A4E}"/>
              </a:ext>
            </a:extLst>
          </p:cNvPr>
          <p:cNvSpPr txBox="1"/>
          <p:nvPr userDrawn="1"/>
        </p:nvSpPr>
        <p:spPr>
          <a:xfrm>
            <a:off x="6097897" y="2580873"/>
            <a:ext cx="709821" cy="338554"/>
          </a:xfrm>
          <a:prstGeom prst="rect">
            <a:avLst/>
          </a:prstGeom>
          <a:noFill/>
        </p:spPr>
        <p:txBody>
          <a:bodyPr wrap="square" lIns="0" rIns="0">
            <a:noAutofit/>
          </a:bodyPr>
          <a:lstStyle/>
          <a:p>
            <a:pPr algn="ctr"/>
            <a:r>
              <a:rPr lang="en-US" sz="800">
                <a:solidFill>
                  <a:schemeClr val="bg1"/>
                </a:solidFill>
              </a:rPr>
              <a:t>Background automation</a:t>
            </a:r>
          </a:p>
        </p:txBody>
      </p:sp>
      <p:sp>
        <p:nvSpPr>
          <p:cNvPr id="277" name="TextBox 276">
            <a:extLst>
              <a:ext uri="{FF2B5EF4-FFF2-40B4-BE49-F238E27FC236}">
                <a16:creationId xmlns:a16="http://schemas.microsoft.com/office/drawing/2014/main" id="{A3A53D12-F8A5-F410-A4F0-D87DEB119D04}"/>
              </a:ext>
            </a:extLst>
          </p:cNvPr>
          <p:cNvSpPr txBox="1"/>
          <p:nvPr userDrawn="1"/>
        </p:nvSpPr>
        <p:spPr>
          <a:xfrm>
            <a:off x="6812494" y="1753079"/>
            <a:ext cx="709821" cy="215444"/>
          </a:xfrm>
          <a:prstGeom prst="rect">
            <a:avLst/>
          </a:prstGeom>
          <a:noFill/>
        </p:spPr>
        <p:txBody>
          <a:bodyPr wrap="square" lIns="0" rIns="0">
            <a:noAutofit/>
          </a:bodyPr>
          <a:lstStyle/>
          <a:p>
            <a:pPr algn="ctr"/>
            <a:r>
              <a:rPr lang="en-US" sz="800">
                <a:solidFill>
                  <a:schemeClr val="bg1"/>
                </a:solidFill>
              </a:rPr>
              <a:t>AI Enabled</a:t>
            </a:r>
          </a:p>
        </p:txBody>
      </p:sp>
      <p:sp>
        <p:nvSpPr>
          <p:cNvPr id="278" name="TextBox 277">
            <a:extLst>
              <a:ext uri="{FF2B5EF4-FFF2-40B4-BE49-F238E27FC236}">
                <a16:creationId xmlns:a16="http://schemas.microsoft.com/office/drawing/2014/main" id="{52F02695-8F17-CF81-C454-0F888EBD9629}"/>
              </a:ext>
            </a:extLst>
          </p:cNvPr>
          <p:cNvSpPr txBox="1"/>
          <p:nvPr userDrawn="1"/>
        </p:nvSpPr>
        <p:spPr>
          <a:xfrm>
            <a:off x="6812494" y="5877738"/>
            <a:ext cx="709821" cy="215444"/>
          </a:xfrm>
          <a:prstGeom prst="rect">
            <a:avLst/>
          </a:prstGeom>
          <a:noFill/>
        </p:spPr>
        <p:txBody>
          <a:bodyPr wrap="square" lIns="0" rIns="0">
            <a:noAutofit/>
          </a:bodyPr>
          <a:lstStyle/>
          <a:p>
            <a:pPr algn="ctr"/>
            <a:r>
              <a:rPr lang="en-US" sz="800">
                <a:solidFill>
                  <a:schemeClr val="bg1"/>
                </a:solidFill>
              </a:rPr>
              <a:t>Label alt</a:t>
            </a:r>
          </a:p>
        </p:txBody>
      </p:sp>
      <p:sp>
        <p:nvSpPr>
          <p:cNvPr id="279" name="TextBox 278">
            <a:extLst>
              <a:ext uri="{FF2B5EF4-FFF2-40B4-BE49-F238E27FC236}">
                <a16:creationId xmlns:a16="http://schemas.microsoft.com/office/drawing/2014/main" id="{C118E91B-69F5-80E6-6D7B-B3EAC3136F7D}"/>
              </a:ext>
            </a:extLst>
          </p:cNvPr>
          <p:cNvSpPr txBox="1"/>
          <p:nvPr userDrawn="1"/>
        </p:nvSpPr>
        <p:spPr>
          <a:xfrm>
            <a:off x="8961986" y="3367961"/>
            <a:ext cx="709821" cy="215444"/>
          </a:xfrm>
          <a:prstGeom prst="rect">
            <a:avLst/>
          </a:prstGeom>
          <a:noFill/>
        </p:spPr>
        <p:txBody>
          <a:bodyPr wrap="square" lIns="0" rIns="0">
            <a:noAutofit/>
          </a:bodyPr>
          <a:lstStyle/>
          <a:p>
            <a:pPr algn="ctr"/>
            <a:r>
              <a:rPr lang="en-US" sz="800">
                <a:solidFill>
                  <a:schemeClr val="bg1"/>
                </a:solidFill>
              </a:rPr>
              <a:t>Cost low</a:t>
            </a:r>
          </a:p>
        </p:txBody>
      </p:sp>
      <p:sp>
        <p:nvSpPr>
          <p:cNvPr id="280" name="TextBox 279">
            <a:extLst>
              <a:ext uri="{FF2B5EF4-FFF2-40B4-BE49-F238E27FC236}">
                <a16:creationId xmlns:a16="http://schemas.microsoft.com/office/drawing/2014/main" id="{44A5F0BB-1935-FD82-F3FC-B5C5C7DD03DC}"/>
              </a:ext>
            </a:extLst>
          </p:cNvPr>
          <p:cNvSpPr txBox="1"/>
          <p:nvPr userDrawn="1"/>
        </p:nvSpPr>
        <p:spPr>
          <a:xfrm>
            <a:off x="8961986" y="4216498"/>
            <a:ext cx="709821" cy="215444"/>
          </a:xfrm>
          <a:prstGeom prst="rect">
            <a:avLst/>
          </a:prstGeom>
          <a:noFill/>
        </p:spPr>
        <p:txBody>
          <a:bodyPr wrap="square" lIns="0" rIns="0">
            <a:noAutofit/>
          </a:bodyPr>
          <a:lstStyle/>
          <a:p>
            <a:pPr algn="ctr"/>
            <a:r>
              <a:rPr lang="en-US" sz="800">
                <a:solidFill>
                  <a:schemeClr val="bg1"/>
                </a:solidFill>
              </a:rPr>
              <a:t>Editor</a:t>
            </a:r>
          </a:p>
        </p:txBody>
      </p:sp>
      <p:sp>
        <p:nvSpPr>
          <p:cNvPr id="282" name="TextBox 281">
            <a:extLst>
              <a:ext uri="{FF2B5EF4-FFF2-40B4-BE49-F238E27FC236}">
                <a16:creationId xmlns:a16="http://schemas.microsoft.com/office/drawing/2014/main" id="{0498D90F-351D-BDC6-8846-DEB644B5AE62}"/>
              </a:ext>
            </a:extLst>
          </p:cNvPr>
          <p:cNvSpPr txBox="1"/>
          <p:nvPr userDrawn="1"/>
        </p:nvSpPr>
        <p:spPr>
          <a:xfrm>
            <a:off x="9675196" y="5053521"/>
            <a:ext cx="709821" cy="215444"/>
          </a:xfrm>
          <a:prstGeom prst="rect">
            <a:avLst/>
          </a:prstGeom>
          <a:noFill/>
        </p:spPr>
        <p:txBody>
          <a:bodyPr wrap="square" lIns="0" rIns="0">
            <a:noAutofit/>
          </a:bodyPr>
          <a:lstStyle/>
          <a:p>
            <a:pPr algn="ctr"/>
            <a:r>
              <a:rPr lang="en-US" sz="800">
                <a:solidFill>
                  <a:schemeClr val="bg1"/>
                </a:solidFill>
              </a:rPr>
              <a:t>Goals</a:t>
            </a:r>
          </a:p>
        </p:txBody>
      </p:sp>
      <p:sp>
        <p:nvSpPr>
          <p:cNvPr id="284" name="TextBox 283">
            <a:extLst>
              <a:ext uri="{FF2B5EF4-FFF2-40B4-BE49-F238E27FC236}">
                <a16:creationId xmlns:a16="http://schemas.microsoft.com/office/drawing/2014/main" id="{ACB35604-EBFA-7060-4052-584A4AC7DAED}"/>
              </a:ext>
            </a:extLst>
          </p:cNvPr>
          <p:cNvSpPr txBox="1"/>
          <p:nvPr userDrawn="1"/>
        </p:nvSpPr>
        <p:spPr>
          <a:xfrm>
            <a:off x="8961986" y="2580873"/>
            <a:ext cx="709821" cy="338554"/>
          </a:xfrm>
          <a:prstGeom prst="rect">
            <a:avLst/>
          </a:prstGeom>
          <a:noFill/>
        </p:spPr>
        <p:txBody>
          <a:bodyPr wrap="square" lIns="0" rIns="0">
            <a:noAutofit/>
          </a:bodyPr>
          <a:lstStyle/>
          <a:p>
            <a:pPr algn="ctr"/>
            <a:r>
              <a:rPr lang="en-US" sz="800">
                <a:solidFill>
                  <a:schemeClr val="bg1"/>
                </a:solidFill>
              </a:rPr>
              <a:t>Business partner-up alt</a:t>
            </a:r>
          </a:p>
        </p:txBody>
      </p:sp>
      <p:sp>
        <p:nvSpPr>
          <p:cNvPr id="286" name="TextBox 285">
            <a:extLst>
              <a:ext uri="{FF2B5EF4-FFF2-40B4-BE49-F238E27FC236}">
                <a16:creationId xmlns:a16="http://schemas.microsoft.com/office/drawing/2014/main" id="{5D459304-CC3B-0764-7FD4-DABB218815B3}"/>
              </a:ext>
            </a:extLst>
          </p:cNvPr>
          <p:cNvSpPr txBox="1"/>
          <p:nvPr userDrawn="1"/>
        </p:nvSpPr>
        <p:spPr>
          <a:xfrm>
            <a:off x="9675196" y="1753079"/>
            <a:ext cx="709821" cy="338554"/>
          </a:xfrm>
          <a:prstGeom prst="rect">
            <a:avLst/>
          </a:prstGeom>
          <a:noFill/>
        </p:spPr>
        <p:txBody>
          <a:bodyPr wrap="square" lIns="0" rIns="0">
            <a:noAutofit/>
          </a:bodyPr>
          <a:lstStyle/>
          <a:p>
            <a:pPr algn="ctr"/>
            <a:r>
              <a:rPr lang="en-US" sz="800">
                <a:solidFill>
                  <a:schemeClr val="bg1"/>
                </a:solidFill>
              </a:rPr>
              <a:t>App-3rd-party  2</a:t>
            </a:r>
          </a:p>
        </p:txBody>
      </p:sp>
      <p:sp>
        <p:nvSpPr>
          <p:cNvPr id="288" name="TextBox 287">
            <a:extLst>
              <a:ext uri="{FF2B5EF4-FFF2-40B4-BE49-F238E27FC236}">
                <a16:creationId xmlns:a16="http://schemas.microsoft.com/office/drawing/2014/main" id="{C2D276B4-D913-37E2-3D9D-D80834D820C3}"/>
              </a:ext>
            </a:extLst>
          </p:cNvPr>
          <p:cNvSpPr txBox="1"/>
          <p:nvPr userDrawn="1"/>
        </p:nvSpPr>
        <p:spPr>
          <a:xfrm>
            <a:off x="10390297" y="5877738"/>
            <a:ext cx="709821" cy="338554"/>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a:t>
            </a:r>
          </a:p>
        </p:txBody>
      </p:sp>
      <p:sp>
        <p:nvSpPr>
          <p:cNvPr id="290" name="TextBox 289">
            <a:extLst>
              <a:ext uri="{FF2B5EF4-FFF2-40B4-BE49-F238E27FC236}">
                <a16:creationId xmlns:a16="http://schemas.microsoft.com/office/drawing/2014/main" id="{BE643265-B922-E8CE-B943-79A9A82A03F2}"/>
              </a:ext>
            </a:extLst>
          </p:cNvPr>
          <p:cNvSpPr txBox="1"/>
          <p:nvPr userDrawn="1"/>
        </p:nvSpPr>
        <p:spPr>
          <a:xfrm>
            <a:off x="2524914" y="3367961"/>
            <a:ext cx="709821" cy="338554"/>
          </a:xfrm>
          <a:prstGeom prst="rect">
            <a:avLst/>
          </a:prstGeom>
          <a:noFill/>
        </p:spPr>
        <p:txBody>
          <a:bodyPr wrap="square" lIns="0" rIns="0">
            <a:noAutofit/>
          </a:bodyPr>
          <a:lstStyle/>
          <a:p>
            <a:pPr algn="ctr"/>
            <a:r>
              <a:rPr lang="en-US" sz="800">
                <a:solidFill>
                  <a:schemeClr val="bg1"/>
                </a:solidFill>
              </a:rPr>
              <a:t>Cloud download</a:t>
            </a:r>
          </a:p>
        </p:txBody>
      </p:sp>
      <p:sp>
        <p:nvSpPr>
          <p:cNvPr id="292" name="TextBox 291">
            <a:extLst>
              <a:ext uri="{FF2B5EF4-FFF2-40B4-BE49-F238E27FC236}">
                <a16:creationId xmlns:a16="http://schemas.microsoft.com/office/drawing/2014/main" id="{3C85818D-F52D-DB61-A30D-12F9AC12390D}"/>
              </a:ext>
            </a:extLst>
          </p:cNvPr>
          <p:cNvSpPr txBox="1"/>
          <p:nvPr userDrawn="1"/>
        </p:nvSpPr>
        <p:spPr>
          <a:xfrm>
            <a:off x="2524914" y="4216498"/>
            <a:ext cx="709821" cy="215444"/>
          </a:xfrm>
          <a:prstGeom prst="rect">
            <a:avLst/>
          </a:prstGeom>
          <a:noFill/>
        </p:spPr>
        <p:txBody>
          <a:bodyPr wrap="square" lIns="0" rIns="0">
            <a:noAutofit/>
          </a:bodyPr>
          <a:lstStyle/>
          <a:p>
            <a:pPr algn="ctr"/>
            <a:r>
              <a:rPr lang="en-US" sz="800">
                <a:solidFill>
                  <a:schemeClr val="bg1"/>
                </a:solidFill>
              </a:rPr>
              <a:t>Crown</a:t>
            </a:r>
          </a:p>
        </p:txBody>
      </p:sp>
      <p:sp>
        <p:nvSpPr>
          <p:cNvPr id="294" name="TextBox 293">
            <a:extLst>
              <a:ext uri="{FF2B5EF4-FFF2-40B4-BE49-F238E27FC236}">
                <a16:creationId xmlns:a16="http://schemas.microsoft.com/office/drawing/2014/main" id="{B00766AC-0526-578E-A54F-1B805CFF3708}"/>
              </a:ext>
            </a:extLst>
          </p:cNvPr>
          <p:cNvSpPr txBox="1"/>
          <p:nvPr userDrawn="1"/>
        </p:nvSpPr>
        <p:spPr>
          <a:xfrm>
            <a:off x="3242083" y="5053521"/>
            <a:ext cx="709821" cy="215444"/>
          </a:xfrm>
          <a:prstGeom prst="rect">
            <a:avLst/>
          </a:prstGeom>
          <a:noFill/>
        </p:spPr>
        <p:txBody>
          <a:bodyPr wrap="square" lIns="0" rIns="0">
            <a:noAutofit/>
          </a:bodyPr>
          <a:lstStyle/>
          <a:p>
            <a:pPr algn="ctr"/>
            <a:r>
              <a:rPr lang="en-US" sz="800">
                <a:solidFill>
                  <a:schemeClr val="bg1"/>
                </a:solidFill>
              </a:rPr>
              <a:t>First Emoji</a:t>
            </a:r>
          </a:p>
        </p:txBody>
      </p:sp>
      <p:sp>
        <p:nvSpPr>
          <p:cNvPr id="296" name="TextBox 295">
            <a:extLst>
              <a:ext uri="{FF2B5EF4-FFF2-40B4-BE49-F238E27FC236}">
                <a16:creationId xmlns:a16="http://schemas.microsoft.com/office/drawing/2014/main" id="{05694F91-B019-4C58-C258-8D755A9F6C28}"/>
              </a:ext>
            </a:extLst>
          </p:cNvPr>
          <p:cNvSpPr txBox="1"/>
          <p:nvPr userDrawn="1"/>
        </p:nvSpPr>
        <p:spPr>
          <a:xfrm>
            <a:off x="11102668" y="1753079"/>
            <a:ext cx="709821" cy="215444"/>
          </a:xfrm>
          <a:prstGeom prst="rect">
            <a:avLst/>
          </a:prstGeom>
          <a:noFill/>
        </p:spPr>
        <p:txBody>
          <a:bodyPr wrap="square" lIns="0" rIns="0">
            <a:noAutofit/>
          </a:bodyPr>
          <a:lstStyle/>
          <a:p>
            <a:pPr algn="ctr"/>
            <a:r>
              <a:rPr lang="en-US" sz="800">
                <a:solidFill>
                  <a:schemeClr val="bg1"/>
                </a:solidFill>
              </a:rPr>
              <a:t>Assessment</a:t>
            </a:r>
          </a:p>
        </p:txBody>
      </p:sp>
      <p:sp>
        <p:nvSpPr>
          <p:cNvPr id="298" name="TextBox 297">
            <a:extLst>
              <a:ext uri="{FF2B5EF4-FFF2-40B4-BE49-F238E27FC236}">
                <a16:creationId xmlns:a16="http://schemas.microsoft.com/office/drawing/2014/main" id="{9BDA88BD-B5E8-B820-9FD6-88AED61725EC}"/>
              </a:ext>
            </a:extLst>
          </p:cNvPr>
          <p:cNvSpPr txBox="1"/>
          <p:nvPr userDrawn="1"/>
        </p:nvSpPr>
        <p:spPr>
          <a:xfrm>
            <a:off x="3242083" y="1753079"/>
            <a:ext cx="709821" cy="215444"/>
          </a:xfrm>
          <a:prstGeom prst="rect">
            <a:avLst/>
          </a:prstGeom>
          <a:noFill/>
        </p:spPr>
        <p:txBody>
          <a:bodyPr wrap="square" lIns="0" rIns="0">
            <a:noAutofit/>
          </a:bodyPr>
          <a:lstStyle/>
          <a:p>
            <a:pPr algn="ctr"/>
            <a:r>
              <a:rPr lang="en-US" sz="800">
                <a:solidFill>
                  <a:schemeClr val="bg1"/>
                </a:solidFill>
              </a:rPr>
              <a:t>Abstract</a:t>
            </a:r>
          </a:p>
        </p:txBody>
      </p:sp>
      <p:sp>
        <p:nvSpPr>
          <p:cNvPr id="300" name="TextBox 299">
            <a:extLst>
              <a:ext uri="{FF2B5EF4-FFF2-40B4-BE49-F238E27FC236}">
                <a16:creationId xmlns:a16="http://schemas.microsoft.com/office/drawing/2014/main" id="{C77D6F56-D9D7-CADE-39EF-F4277DFD52D4}"/>
              </a:ext>
            </a:extLst>
          </p:cNvPr>
          <p:cNvSpPr txBox="1"/>
          <p:nvPr userDrawn="1"/>
        </p:nvSpPr>
        <p:spPr>
          <a:xfrm>
            <a:off x="3242083" y="5877738"/>
            <a:ext cx="709821" cy="215444"/>
          </a:xfrm>
          <a:prstGeom prst="rect">
            <a:avLst/>
          </a:prstGeom>
          <a:noFill/>
        </p:spPr>
        <p:txBody>
          <a:bodyPr wrap="square" lIns="0" rIns="0">
            <a:noAutofit/>
          </a:bodyPr>
          <a:lstStyle/>
          <a:p>
            <a:pPr algn="ctr"/>
            <a:r>
              <a:rPr lang="en-US" sz="800">
                <a:solidFill>
                  <a:schemeClr val="bg1"/>
                </a:solidFill>
              </a:rPr>
              <a:t>Information</a:t>
            </a:r>
          </a:p>
        </p:txBody>
      </p:sp>
      <p:sp>
        <p:nvSpPr>
          <p:cNvPr id="302" name="TextBox 301">
            <a:extLst>
              <a:ext uri="{FF2B5EF4-FFF2-40B4-BE49-F238E27FC236}">
                <a16:creationId xmlns:a16="http://schemas.microsoft.com/office/drawing/2014/main" id="{EFBFF1AD-EBA6-2314-C777-44045CCAB2ED}"/>
              </a:ext>
            </a:extLst>
          </p:cNvPr>
          <p:cNvSpPr txBox="1"/>
          <p:nvPr userDrawn="1"/>
        </p:nvSpPr>
        <p:spPr>
          <a:xfrm>
            <a:off x="3933096"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upload</a:t>
            </a:r>
          </a:p>
        </p:txBody>
      </p:sp>
      <p:sp>
        <p:nvSpPr>
          <p:cNvPr id="304" name="TextBox 303">
            <a:extLst>
              <a:ext uri="{FF2B5EF4-FFF2-40B4-BE49-F238E27FC236}">
                <a16:creationId xmlns:a16="http://schemas.microsoft.com/office/drawing/2014/main" id="{BEC2D515-E8A7-E3A6-6C08-5B7463146F26}"/>
              </a:ext>
            </a:extLst>
          </p:cNvPr>
          <p:cNvSpPr txBox="1"/>
          <p:nvPr userDrawn="1"/>
        </p:nvSpPr>
        <p:spPr>
          <a:xfrm>
            <a:off x="3933096" y="4216498"/>
            <a:ext cx="709821" cy="215444"/>
          </a:xfrm>
          <a:prstGeom prst="rect">
            <a:avLst/>
          </a:prstGeom>
          <a:noFill/>
        </p:spPr>
        <p:txBody>
          <a:bodyPr wrap="square" lIns="0" rIns="0">
            <a:noAutofit/>
          </a:bodyPr>
          <a:lstStyle/>
          <a:p>
            <a:pPr algn="ctr"/>
            <a:r>
              <a:rPr lang="en-US" sz="800">
                <a:solidFill>
                  <a:schemeClr val="bg1"/>
                </a:solidFill>
              </a:rPr>
              <a:t>Decrease</a:t>
            </a:r>
          </a:p>
        </p:txBody>
      </p:sp>
      <p:sp>
        <p:nvSpPr>
          <p:cNvPr id="306" name="TextBox 305">
            <a:extLst>
              <a:ext uri="{FF2B5EF4-FFF2-40B4-BE49-F238E27FC236}">
                <a16:creationId xmlns:a16="http://schemas.microsoft.com/office/drawing/2014/main" id="{ED1261B6-739A-A1CB-7212-05742858055E}"/>
              </a:ext>
            </a:extLst>
          </p:cNvPr>
          <p:cNvSpPr txBox="1"/>
          <p:nvPr userDrawn="1"/>
        </p:nvSpPr>
        <p:spPr>
          <a:xfrm>
            <a:off x="4668704" y="5053521"/>
            <a:ext cx="709821" cy="215444"/>
          </a:xfrm>
          <a:prstGeom prst="rect">
            <a:avLst/>
          </a:prstGeom>
          <a:noFill/>
        </p:spPr>
        <p:txBody>
          <a:bodyPr wrap="square" lIns="0" rIns="0">
            <a:noAutofit/>
          </a:bodyPr>
          <a:lstStyle/>
          <a:p>
            <a:pPr algn="ctr"/>
            <a:r>
              <a:rPr lang="en-US" sz="800">
                <a:solidFill>
                  <a:schemeClr val="bg1"/>
                </a:solidFill>
              </a:rPr>
              <a:t>First-like</a:t>
            </a:r>
          </a:p>
        </p:txBody>
      </p:sp>
      <p:sp>
        <p:nvSpPr>
          <p:cNvPr id="308" name="TextBox 307">
            <a:extLst>
              <a:ext uri="{FF2B5EF4-FFF2-40B4-BE49-F238E27FC236}">
                <a16:creationId xmlns:a16="http://schemas.microsoft.com/office/drawing/2014/main" id="{01FE2CA3-6A62-F205-DF82-E9B082B70AF4}"/>
              </a:ext>
            </a:extLst>
          </p:cNvPr>
          <p:cNvSpPr txBox="1"/>
          <p:nvPr userDrawn="1"/>
        </p:nvSpPr>
        <p:spPr>
          <a:xfrm>
            <a:off x="3933096" y="2580873"/>
            <a:ext cx="709821" cy="215444"/>
          </a:xfrm>
          <a:prstGeom prst="rect">
            <a:avLst/>
          </a:prstGeom>
          <a:noFill/>
        </p:spPr>
        <p:txBody>
          <a:bodyPr wrap="square" lIns="0" rIns="0">
            <a:noAutofit/>
          </a:bodyPr>
          <a:lstStyle/>
          <a:p>
            <a:pPr algn="ctr"/>
            <a:r>
              <a:rPr lang="en-US" sz="800">
                <a:solidFill>
                  <a:schemeClr val="bg1"/>
                </a:solidFill>
              </a:rPr>
              <a:t>Autobiographer</a:t>
            </a:r>
          </a:p>
        </p:txBody>
      </p:sp>
      <p:sp>
        <p:nvSpPr>
          <p:cNvPr id="310" name="TextBox 309">
            <a:extLst>
              <a:ext uri="{FF2B5EF4-FFF2-40B4-BE49-F238E27FC236}">
                <a16:creationId xmlns:a16="http://schemas.microsoft.com/office/drawing/2014/main" id="{68BE8130-FCC9-163D-D362-5655FF183E94}"/>
              </a:ext>
            </a:extLst>
          </p:cNvPr>
          <p:cNvSpPr txBox="1"/>
          <p:nvPr userDrawn="1"/>
        </p:nvSpPr>
        <p:spPr>
          <a:xfrm>
            <a:off x="4668704" y="1753079"/>
            <a:ext cx="709821" cy="338554"/>
          </a:xfrm>
          <a:prstGeom prst="rect">
            <a:avLst/>
          </a:prstGeom>
          <a:noFill/>
        </p:spPr>
        <p:txBody>
          <a:bodyPr wrap="square" lIns="0" rIns="0">
            <a:noAutofit/>
          </a:bodyPr>
          <a:lstStyle/>
          <a:p>
            <a:pPr algn="ctr"/>
            <a:r>
              <a:rPr lang="en-US" sz="800">
                <a:solidFill>
                  <a:schemeClr val="bg1"/>
                </a:solidFill>
              </a:rPr>
              <a:t>Advanced </a:t>
            </a:r>
          </a:p>
          <a:p>
            <a:pPr algn="ctr"/>
            <a:r>
              <a:rPr lang="en-US" sz="800">
                <a:solidFill>
                  <a:schemeClr val="bg1"/>
                </a:solidFill>
              </a:rPr>
              <a:t>OCR</a:t>
            </a:r>
          </a:p>
        </p:txBody>
      </p:sp>
      <p:sp>
        <p:nvSpPr>
          <p:cNvPr id="312" name="TextBox 311">
            <a:extLst>
              <a:ext uri="{FF2B5EF4-FFF2-40B4-BE49-F238E27FC236}">
                <a16:creationId xmlns:a16="http://schemas.microsoft.com/office/drawing/2014/main" id="{C27F963E-2D6C-1A7F-5D1B-6CEC7E4DEB09}"/>
              </a:ext>
            </a:extLst>
          </p:cNvPr>
          <p:cNvSpPr txBox="1"/>
          <p:nvPr userDrawn="1"/>
        </p:nvSpPr>
        <p:spPr>
          <a:xfrm>
            <a:off x="4668704" y="5877738"/>
            <a:ext cx="709821" cy="215444"/>
          </a:xfrm>
          <a:prstGeom prst="rect">
            <a:avLst/>
          </a:prstGeom>
          <a:noFill/>
        </p:spPr>
        <p:txBody>
          <a:bodyPr wrap="square" lIns="0" rIns="0">
            <a:noAutofit/>
          </a:bodyPr>
          <a:lstStyle/>
          <a:p>
            <a:pPr algn="ctr"/>
            <a:r>
              <a:rPr lang="en-US" sz="800">
                <a:solidFill>
                  <a:schemeClr val="bg1"/>
                </a:solidFill>
              </a:rPr>
              <a:t>Institutionalize</a:t>
            </a:r>
          </a:p>
        </p:txBody>
      </p:sp>
      <p:sp>
        <p:nvSpPr>
          <p:cNvPr id="314" name="TextBox 313">
            <a:extLst>
              <a:ext uri="{FF2B5EF4-FFF2-40B4-BE49-F238E27FC236}">
                <a16:creationId xmlns:a16="http://schemas.microsoft.com/office/drawing/2014/main" id="{F4A22F47-23A0-5D55-52F4-015E0DF5E2BF}"/>
              </a:ext>
            </a:extLst>
          </p:cNvPr>
          <p:cNvSpPr txBox="1"/>
          <p:nvPr userDrawn="1"/>
        </p:nvSpPr>
        <p:spPr>
          <a:xfrm>
            <a:off x="3242083" y="3367961"/>
            <a:ext cx="709821" cy="338554"/>
          </a:xfrm>
          <a:prstGeom prst="rect">
            <a:avLst/>
          </a:prstGeom>
          <a:noFill/>
        </p:spPr>
        <p:txBody>
          <a:bodyPr wrap="square" lIns="0" rIns="0">
            <a:noAutofit/>
          </a:bodyPr>
          <a:lstStyle/>
          <a:p>
            <a:pPr algn="ctr"/>
            <a:r>
              <a:rPr lang="en-US" sz="800">
                <a:solidFill>
                  <a:schemeClr val="bg1"/>
                </a:solidFill>
              </a:rPr>
              <a:t>Cloud </a:t>
            </a:r>
          </a:p>
          <a:p>
            <a:pPr algn="ctr"/>
            <a:r>
              <a:rPr lang="en-US" sz="800">
                <a:solidFill>
                  <a:schemeClr val="bg1"/>
                </a:solidFill>
              </a:rPr>
              <a:t>secure</a:t>
            </a:r>
          </a:p>
        </p:txBody>
      </p:sp>
      <p:sp>
        <p:nvSpPr>
          <p:cNvPr id="316" name="TextBox 315">
            <a:extLst>
              <a:ext uri="{FF2B5EF4-FFF2-40B4-BE49-F238E27FC236}">
                <a16:creationId xmlns:a16="http://schemas.microsoft.com/office/drawing/2014/main" id="{A04FAA13-6E82-D5E9-2BCB-982E0621E7EE}"/>
              </a:ext>
            </a:extLst>
          </p:cNvPr>
          <p:cNvSpPr txBox="1"/>
          <p:nvPr userDrawn="1"/>
        </p:nvSpPr>
        <p:spPr>
          <a:xfrm>
            <a:off x="3242083" y="4216498"/>
            <a:ext cx="709821" cy="338554"/>
          </a:xfrm>
          <a:prstGeom prst="rect">
            <a:avLst/>
          </a:prstGeom>
          <a:noFill/>
        </p:spPr>
        <p:txBody>
          <a:bodyPr wrap="square" lIns="0" rIns="0">
            <a:noAutofit/>
          </a:bodyPr>
          <a:lstStyle/>
          <a:p>
            <a:pPr algn="ctr"/>
            <a:r>
              <a:rPr lang="en-US" sz="800">
                <a:solidFill>
                  <a:schemeClr val="bg1"/>
                </a:solidFill>
              </a:rPr>
              <a:t>Cultural acceptance</a:t>
            </a:r>
          </a:p>
        </p:txBody>
      </p:sp>
      <p:sp>
        <p:nvSpPr>
          <p:cNvPr id="318" name="TextBox 317">
            <a:extLst>
              <a:ext uri="{FF2B5EF4-FFF2-40B4-BE49-F238E27FC236}">
                <a16:creationId xmlns:a16="http://schemas.microsoft.com/office/drawing/2014/main" id="{ACD15EFF-E844-6E7A-1B3F-A00A03AE3FAD}"/>
              </a:ext>
            </a:extLst>
          </p:cNvPr>
          <p:cNvSpPr txBox="1"/>
          <p:nvPr userDrawn="1"/>
        </p:nvSpPr>
        <p:spPr>
          <a:xfrm>
            <a:off x="3933096" y="5053521"/>
            <a:ext cx="709821" cy="215444"/>
          </a:xfrm>
          <a:prstGeom prst="rect">
            <a:avLst/>
          </a:prstGeom>
          <a:noFill/>
        </p:spPr>
        <p:txBody>
          <a:bodyPr wrap="square" lIns="0" rIns="0">
            <a:noAutofit/>
          </a:bodyPr>
          <a:lstStyle/>
          <a:p>
            <a:pPr algn="ctr"/>
            <a:r>
              <a:rPr lang="en-US" sz="800">
                <a:solidFill>
                  <a:schemeClr val="bg1"/>
                </a:solidFill>
              </a:rPr>
              <a:t>First Flag</a:t>
            </a:r>
          </a:p>
        </p:txBody>
      </p:sp>
      <p:sp>
        <p:nvSpPr>
          <p:cNvPr id="320" name="TextBox 319">
            <a:extLst>
              <a:ext uri="{FF2B5EF4-FFF2-40B4-BE49-F238E27FC236}">
                <a16:creationId xmlns:a16="http://schemas.microsoft.com/office/drawing/2014/main" id="{776AD2CE-7FFA-A39F-CD46-624D139C1B5B}"/>
              </a:ext>
            </a:extLst>
          </p:cNvPr>
          <p:cNvSpPr txBox="1"/>
          <p:nvPr userDrawn="1"/>
        </p:nvSpPr>
        <p:spPr>
          <a:xfrm>
            <a:off x="3242083" y="2580873"/>
            <a:ext cx="709821" cy="215444"/>
          </a:xfrm>
          <a:prstGeom prst="rect">
            <a:avLst/>
          </a:prstGeom>
          <a:noFill/>
        </p:spPr>
        <p:txBody>
          <a:bodyPr wrap="square" lIns="0" rIns="0">
            <a:noAutofit/>
          </a:bodyPr>
          <a:lstStyle/>
          <a:p>
            <a:pPr algn="ctr"/>
            <a:r>
              <a:rPr lang="en-US" sz="800">
                <a:solidFill>
                  <a:schemeClr val="bg1"/>
                </a:solidFill>
              </a:rPr>
              <a:t>Atom</a:t>
            </a:r>
          </a:p>
        </p:txBody>
      </p:sp>
      <p:sp>
        <p:nvSpPr>
          <p:cNvPr id="322" name="TextBox 321">
            <a:extLst>
              <a:ext uri="{FF2B5EF4-FFF2-40B4-BE49-F238E27FC236}">
                <a16:creationId xmlns:a16="http://schemas.microsoft.com/office/drawing/2014/main" id="{56F39966-662B-4A5D-8DC5-ABA01F25716E}"/>
              </a:ext>
            </a:extLst>
          </p:cNvPr>
          <p:cNvSpPr txBox="1"/>
          <p:nvPr userDrawn="1"/>
        </p:nvSpPr>
        <p:spPr>
          <a:xfrm>
            <a:off x="3933096" y="1753079"/>
            <a:ext cx="709821" cy="215444"/>
          </a:xfrm>
          <a:prstGeom prst="rect">
            <a:avLst/>
          </a:prstGeom>
          <a:noFill/>
        </p:spPr>
        <p:txBody>
          <a:bodyPr wrap="square" lIns="0" rIns="0">
            <a:noAutofit/>
          </a:bodyPr>
          <a:lstStyle/>
          <a:p>
            <a:pPr algn="ctr"/>
            <a:r>
              <a:rPr lang="en-US" sz="800">
                <a:solidFill>
                  <a:schemeClr val="bg1"/>
                </a:solidFill>
              </a:rPr>
              <a:t>Add</a:t>
            </a:r>
          </a:p>
        </p:txBody>
      </p:sp>
      <p:sp>
        <p:nvSpPr>
          <p:cNvPr id="324" name="TextBox 323">
            <a:extLst>
              <a:ext uri="{FF2B5EF4-FFF2-40B4-BE49-F238E27FC236}">
                <a16:creationId xmlns:a16="http://schemas.microsoft.com/office/drawing/2014/main" id="{A3778A68-C6B0-31DD-FA93-515000D5C573}"/>
              </a:ext>
            </a:extLst>
          </p:cNvPr>
          <p:cNvSpPr txBox="1"/>
          <p:nvPr userDrawn="1"/>
        </p:nvSpPr>
        <p:spPr>
          <a:xfrm>
            <a:off x="3933096" y="5877738"/>
            <a:ext cx="709821" cy="215444"/>
          </a:xfrm>
          <a:prstGeom prst="rect">
            <a:avLst/>
          </a:prstGeom>
          <a:noFill/>
        </p:spPr>
        <p:txBody>
          <a:bodyPr wrap="square" lIns="0" rIns="0">
            <a:noAutofit/>
          </a:bodyPr>
          <a:lstStyle/>
          <a:p>
            <a:pPr algn="ctr"/>
            <a:r>
              <a:rPr lang="en-US" sz="800">
                <a:solidFill>
                  <a:schemeClr val="bg1"/>
                </a:solidFill>
              </a:rPr>
              <a:t>Input</a:t>
            </a:r>
          </a:p>
        </p:txBody>
      </p:sp>
      <p:sp>
        <p:nvSpPr>
          <p:cNvPr id="326" name="TextBox 325">
            <a:extLst>
              <a:ext uri="{FF2B5EF4-FFF2-40B4-BE49-F238E27FC236}">
                <a16:creationId xmlns:a16="http://schemas.microsoft.com/office/drawing/2014/main" id="{A1499EE6-5ECD-08C7-B506-849C2622811F}"/>
              </a:ext>
            </a:extLst>
          </p:cNvPr>
          <p:cNvSpPr txBox="1"/>
          <p:nvPr userDrawn="1"/>
        </p:nvSpPr>
        <p:spPr>
          <a:xfrm>
            <a:off x="6812494" y="3367961"/>
            <a:ext cx="709821" cy="338554"/>
          </a:xfrm>
          <a:prstGeom prst="rect">
            <a:avLst/>
          </a:prstGeom>
          <a:noFill/>
        </p:spPr>
        <p:txBody>
          <a:bodyPr wrap="square" lIns="0" rIns="0">
            <a:noAutofit/>
          </a:bodyPr>
          <a:lstStyle/>
          <a:p>
            <a:pPr algn="ctr"/>
            <a:r>
              <a:rPr lang="en-US" sz="800">
                <a:solidFill>
                  <a:schemeClr val="bg1"/>
                </a:solidFill>
              </a:rPr>
              <a:t>Contact </a:t>
            </a:r>
          </a:p>
          <a:p>
            <a:pPr algn="ctr"/>
            <a:r>
              <a:rPr lang="en-US" sz="800">
                <a:solidFill>
                  <a:schemeClr val="bg1"/>
                </a:solidFill>
              </a:rPr>
              <a:t>email alt</a:t>
            </a:r>
          </a:p>
        </p:txBody>
      </p:sp>
      <p:sp>
        <p:nvSpPr>
          <p:cNvPr id="328" name="TextBox 327">
            <a:extLst>
              <a:ext uri="{FF2B5EF4-FFF2-40B4-BE49-F238E27FC236}">
                <a16:creationId xmlns:a16="http://schemas.microsoft.com/office/drawing/2014/main" id="{375067AB-B98F-6416-FAB5-FCA0543362FC}"/>
              </a:ext>
            </a:extLst>
          </p:cNvPr>
          <p:cNvSpPr txBox="1"/>
          <p:nvPr userDrawn="1"/>
        </p:nvSpPr>
        <p:spPr>
          <a:xfrm>
            <a:off x="6812494" y="4216498"/>
            <a:ext cx="709821" cy="338554"/>
          </a:xfrm>
          <a:prstGeom prst="rect">
            <a:avLst/>
          </a:prstGeom>
          <a:noFill/>
        </p:spPr>
        <p:txBody>
          <a:bodyPr wrap="square" lIns="0" rIns="0">
            <a:noAutofit/>
          </a:bodyPr>
          <a:lstStyle/>
          <a:p>
            <a:pPr algn="ctr"/>
            <a:r>
              <a:rPr lang="en-US" sz="800">
                <a:solidFill>
                  <a:schemeClr val="bg1"/>
                </a:solidFill>
              </a:rPr>
              <a:t>Ease </a:t>
            </a:r>
          </a:p>
          <a:p>
            <a:pPr algn="ctr"/>
            <a:r>
              <a:rPr lang="en-US" sz="800">
                <a:solidFill>
                  <a:schemeClr val="bg1"/>
                </a:solidFill>
              </a:rPr>
              <a:t>of use</a:t>
            </a:r>
          </a:p>
        </p:txBody>
      </p:sp>
      <p:sp>
        <p:nvSpPr>
          <p:cNvPr id="330" name="TextBox 329">
            <a:extLst>
              <a:ext uri="{FF2B5EF4-FFF2-40B4-BE49-F238E27FC236}">
                <a16:creationId xmlns:a16="http://schemas.microsoft.com/office/drawing/2014/main" id="{15AD08BE-171C-6632-0A47-A2B9C0AAE205}"/>
              </a:ext>
            </a:extLst>
          </p:cNvPr>
          <p:cNvSpPr txBox="1"/>
          <p:nvPr userDrawn="1"/>
        </p:nvSpPr>
        <p:spPr>
          <a:xfrm>
            <a:off x="7527090" y="5053521"/>
            <a:ext cx="709821" cy="215444"/>
          </a:xfrm>
          <a:prstGeom prst="rect">
            <a:avLst/>
          </a:prstGeom>
          <a:noFill/>
        </p:spPr>
        <p:txBody>
          <a:bodyPr wrap="square" lIns="0" rIns="0">
            <a:noAutofit/>
          </a:bodyPr>
          <a:lstStyle/>
          <a:p>
            <a:pPr algn="ctr"/>
            <a:r>
              <a:rPr lang="en-US" sz="800">
                <a:solidFill>
                  <a:schemeClr val="bg1"/>
                </a:solidFill>
              </a:rPr>
              <a:t>First-quote</a:t>
            </a:r>
          </a:p>
        </p:txBody>
      </p:sp>
      <p:sp>
        <p:nvSpPr>
          <p:cNvPr id="332" name="TextBox 331">
            <a:extLst>
              <a:ext uri="{FF2B5EF4-FFF2-40B4-BE49-F238E27FC236}">
                <a16:creationId xmlns:a16="http://schemas.microsoft.com/office/drawing/2014/main" id="{8D972B03-8F1D-14AF-8C53-5430E78A3DA6}"/>
              </a:ext>
            </a:extLst>
          </p:cNvPr>
          <p:cNvSpPr txBox="1"/>
          <p:nvPr userDrawn="1"/>
        </p:nvSpPr>
        <p:spPr>
          <a:xfrm>
            <a:off x="6812494" y="2580873"/>
            <a:ext cx="709821" cy="215444"/>
          </a:xfrm>
          <a:prstGeom prst="rect">
            <a:avLst/>
          </a:prstGeom>
          <a:noFill/>
        </p:spPr>
        <p:txBody>
          <a:bodyPr wrap="square" lIns="0" rIns="0">
            <a:noAutofit/>
          </a:bodyPr>
          <a:lstStyle/>
          <a:p>
            <a:pPr algn="ctr"/>
            <a:r>
              <a:rPr lang="en-US" sz="800">
                <a:solidFill>
                  <a:schemeClr val="bg1"/>
                </a:solidFill>
              </a:rPr>
              <a:t>Big scale</a:t>
            </a:r>
          </a:p>
        </p:txBody>
      </p:sp>
      <p:sp>
        <p:nvSpPr>
          <p:cNvPr id="334" name="TextBox 333">
            <a:extLst>
              <a:ext uri="{FF2B5EF4-FFF2-40B4-BE49-F238E27FC236}">
                <a16:creationId xmlns:a16="http://schemas.microsoft.com/office/drawing/2014/main" id="{C20D3790-D6EA-2458-8FF6-4402C26E9057}"/>
              </a:ext>
            </a:extLst>
          </p:cNvPr>
          <p:cNvSpPr txBox="1"/>
          <p:nvPr userDrawn="1"/>
        </p:nvSpPr>
        <p:spPr>
          <a:xfrm>
            <a:off x="7527090" y="1753079"/>
            <a:ext cx="709821" cy="338554"/>
          </a:xfrm>
          <a:prstGeom prst="rect">
            <a:avLst/>
          </a:prstGeom>
          <a:noFill/>
        </p:spPr>
        <p:txBody>
          <a:bodyPr wrap="square" lIns="0" rIns="0">
            <a:noAutofit/>
          </a:bodyPr>
          <a:lstStyle/>
          <a:p>
            <a:pPr algn="ctr"/>
            <a:r>
              <a:rPr lang="en-US" sz="800">
                <a:solidFill>
                  <a:schemeClr val="bg1"/>
                </a:solidFill>
              </a:rPr>
              <a:t>Alert </a:t>
            </a:r>
          </a:p>
          <a:p>
            <a:pPr algn="ctr"/>
            <a:r>
              <a:rPr lang="en-US" sz="800">
                <a:solidFill>
                  <a:schemeClr val="bg1"/>
                </a:solidFill>
              </a:rPr>
              <a:t>Alarm</a:t>
            </a:r>
          </a:p>
        </p:txBody>
      </p:sp>
      <p:sp>
        <p:nvSpPr>
          <p:cNvPr id="336" name="TextBox 335">
            <a:extLst>
              <a:ext uri="{FF2B5EF4-FFF2-40B4-BE49-F238E27FC236}">
                <a16:creationId xmlns:a16="http://schemas.microsoft.com/office/drawing/2014/main" id="{D26DED60-4B52-580B-1965-1A58133D5661}"/>
              </a:ext>
            </a:extLst>
          </p:cNvPr>
          <p:cNvSpPr txBox="1"/>
          <p:nvPr userDrawn="1"/>
        </p:nvSpPr>
        <p:spPr>
          <a:xfrm>
            <a:off x="7527090" y="5877738"/>
            <a:ext cx="709821" cy="215444"/>
          </a:xfrm>
          <a:prstGeom prst="rect">
            <a:avLst/>
          </a:prstGeom>
          <a:noFill/>
        </p:spPr>
        <p:txBody>
          <a:bodyPr wrap="square" lIns="0" rIns="0">
            <a:noAutofit/>
          </a:bodyPr>
          <a:lstStyle/>
          <a:p>
            <a:pPr algn="ctr"/>
            <a:r>
              <a:rPr lang="en-US" sz="800">
                <a:solidFill>
                  <a:schemeClr val="bg1"/>
                </a:solidFill>
              </a:rPr>
              <a:t>Leader</a:t>
            </a:r>
          </a:p>
        </p:txBody>
      </p:sp>
      <p:sp>
        <p:nvSpPr>
          <p:cNvPr id="338" name="TextBox 337">
            <a:extLst>
              <a:ext uri="{FF2B5EF4-FFF2-40B4-BE49-F238E27FC236}">
                <a16:creationId xmlns:a16="http://schemas.microsoft.com/office/drawing/2014/main" id="{BE6ED4DE-5032-922A-97E3-625744FBB9C0}"/>
              </a:ext>
            </a:extLst>
          </p:cNvPr>
          <p:cNvSpPr txBox="1"/>
          <p:nvPr userDrawn="1"/>
        </p:nvSpPr>
        <p:spPr>
          <a:xfrm>
            <a:off x="8241687" y="3367961"/>
            <a:ext cx="709821" cy="215444"/>
          </a:xfrm>
          <a:prstGeom prst="rect">
            <a:avLst/>
          </a:prstGeom>
          <a:noFill/>
        </p:spPr>
        <p:txBody>
          <a:bodyPr wrap="square" lIns="0" rIns="0">
            <a:noAutofit/>
          </a:bodyPr>
          <a:lstStyle/>
          <a:p>
            <a:pPr algn="ctr"/>
            <a:r>
              <a:rPr lang="en-US" sz="800">
                <a:solidFill>
                  <a:schemeClr val="bg1"/>
                </a:solidFill>
              </a:rPr>
              <a:t>Cost high</a:t>
            </a:r>
          </a:p>
        </p:txBody>
      </p:sp>
      <p:sp>
        <p:nvSpPr>
          <p:cNvPr id="340" name="TextBox 339">
            <a:extLst>
              <a:ext uri="{FF2B5EF4-FFF2-40B4-BE49-F238E27FC236}">
                <a16:creationId xmlns:a16="http://schemas.microsoft.com/office/drawing/2014/main" id="{BB979BD4-DBCB-D2EE-975F-018BC2BBBA90}"/>
              </a:ext>
            </a:extLst>
          </p:cNvPr>
          <p:cNvSpPr txBox="1"/>
          <p:nvPr userDrawn="1"/>
        </p:nvSpPr>
        <p:spPr>
          <a:xfrm>
            <a:off x="8241687" y="4216498"/>
            <a:ext cx="709821" cy="215444"/>
          </a:xfrm>
          <a:prstGeom prst="rect">
            <a:avLst/>
          </a:prstGeom>
          <a:noFill/>
        </p:spPr>
        <p:txBody>
          <a:bodyPr wrap="square" lIns="0" rIns="0">
            <a:noAutofit/>
          </a:bodyPr>
          <a:lstStyle/>
          <a:p>
            <a:pPr algn="ctr"/>
            <a:r>
              <a:rPr lang="en-US" sz="800">
                <a:solidFill>
                  <a:schemeClr val="bg1"/>
                </a:solidFill>
              </a:rPr>
              <a:t>Edit</a:t>
            </a:r>
          </a:p>
        </p:txBody>
      </p:sp>
      <p:sp>
        <p:nvSpPr>
          <p:cNvPr id="342" name="TextBox 341">
            <a:extLst>
              <a:ext uri="{FF2B5EF4-FFF2-40B4-BE49-F238E27FC236}">
                <a16:creationId xmlns:a16="http://schemas.microsoft.com/office/drawing/2014/main" id="{75355D23-1EB5-FCA8-2C91-C280416A96D0}"/>
              </a:ext>
            </a:extLst>
          </p:cNvPr>
          <p:cNvSpPr txBox="1"/>
          <p:nvPr userDrawn="1"/>
        </p:nvSpPr>
        <p:spPr>
          <a:xfrm>
            <a:off x="8961986" y="5053521"/>
            <a:ext cx="709821" cy="215444"/>
          </a:xfrm>
          <a:prstGeom prst="rect">
            <a:avLst/>
          </a:prstGeom>
          <a:noFill/>
        </p:spPr>
        <p:txBody>
          <a:bodyPr wrap="square" lIns="0" rIns="0">
            <a:noAutofit/>
          </a:bodyPr>
          <a:lstStyle/>
          <a:p>
            <a:pPr algn="ctr"/>
            <a:r>
              <a:rPr lang="en-US" sz="800">
                <a:solidFill>
                  <a:schemeClr val="bg1"/>
                </a:solidFill>
              </a:rPr>
              <a:t>Flexibility</a:t>
            </a:r>
          </a:p>
        </p:txBody>
      </p:sp>
      <p:sp>
        <p:nvSpPr>
          <p:cNvPr id="344" name="TextBox 343">
            <a:extLst>
              <a:ext uri="{FF2B5EF4-FFF2-40B4-BE49-F238E27FC236}">
                <a16:creationId xmlns:a16="http://schemas.microsoft.com/office/drawing/2014/main" id="{5230D5DA-5EA4-BE48-EBAF-DBFB985B30CF}"/>
              </a:ext>
            </a:extLst>
          </p:cNvPr>
          <p:cNvSpPr txBox="1"/>
          <p:nvPr userDrawn="1"/>
        </p:nvSpPr>
        <p:spPr>
          <a:xfrm>
            <a:off x="8241687" y="2580873"/>
            <a:ext cx="709821" cy="338554"/>
          </a:xfrm>
          <a:prstGeom prst="rect">
            <a:avLst/>
          </a:prstGeom>
          <a:noFill/>
        </p:spPr>
        <p:txBody>
          <a:bodyPr wrap="square" lIns="0" rIns="0">
            <a:noAutofit/>
          </a:bodyPr>
          <a:lstStyle/>
          <a:p>
            <a:pPr algn="ctr"/>
            <a:r>
              <a:rPr lang="en-US" sz="800">
                <a:solidFill>
                  <a:schemeClr val="bg1"/>
                </a:solidFill>
              </a:rPr>
              <a:t>Business partner-up</a:t>
            </a:r>
          </a:p>
        </p:txBody>
      </p:sp>
      <p:sp>
        <p:nvSpPr>
          <p:cNvPr id="346" name="TextBox 345">
            <a:extLst>
              <a:ext uri="{FF2B5EF4-FFF2-40B4-BE49-F238E27FC236}">
                <a16:creationId xmlns:a16="http://schemas.microsoft.com/office/drawing/2014/main" id="{FBA68A94-F96B-4D28-6875-DA92020F9FB3}"/>
              </a:ext>
            </a:extLst>
          </p:cNvPr>
          <p:cNvSpPr txBox="1"/>
          <p:nvPr userDrawn="1"/>
        </p:nvSpPr>
        <p:spPr>
          <a:xfrm>
            <a:off x="8961986" y="1753079"/>
            <a:ext cx="709821" cy="215444"/>
          </a:xfrm>
          <a:prstGeom prst="rect">
            <a:avLst/>
          </a:prstGeom>
          <a:noFill/>
        </p:spPr>
        <p:txBody>
          <a:bodyPr wrap="square" lIns="0" rIns="0">
            <a:noAutofit/>
          </a:bodyPr>
          <a:lstStyle/>
          <a:p>
            <a:pPr algn="ctr"/>
            <a:r>
              <a:rPr lang="en-US" sz="800">
                <a:solidFill>
                  <a:schemeClr val="bg1"/>
                </a:solidFill>
              </a:rPr>
              <a:t>App-3rd-party</a:t>
            </a:r>
          </a:p>
        </p:txBody>
      </p:sp>
      <p:sp>
        <p:nvSpPr>
          <p:cNvPr id="348" name="TextBox 347">
            <a:extLst>
              <a:ext uri="{FF2B5EF4-FFF2-40B4-BE49-F238E27FC236}">
                <a16:creationId xmlns:a16="http://schemas.microsoft.com/office/drawing/2014/main" id="{146C498C-E6CD-B894-8658-62223CA33B3C}"/>
              </a:ext>
            </a:extLst>
          </p:cNvPr>
          <p:cNvSpPr txBox="1"/>
          <p:nvPr userDrawn="1"/>
        </p:nvSpPr>
        <p:spPr>
          <a:xfrm>
            <a:off x="9675196" y="5877738"/>
            <a:ext cx="709821" cy="215444"/>
          </a:xfrm>
          <a:prstGeom prst="rect">
            <a:avLst/>
          </a:prstGeom>
          <a:noFill/>
        </p:spPr>
        <p:txBody>
          <a:bodyPr wrap="square" lIns="0" rIns="0">
            <a:noAutofit/>
          </a:bodyPr>
          <a:lstStyle/>
          <a:p>
            <a:pPr algn="ctr"/>
            <a:r>
              <a:rPr lang="en-US" sz="800">
                <a:solidFill>
                  <a:schemeClr val="bg1"/>
                </a:solidFill>
              </a:rPr>
              <a:t>Link alt</a:t>
            </a:r>
          </a:p>
        </p:txBody>
      </p:sp>
      <p:sp>
        <p:nvSpPr>
          <p:cNvPr id="350" name="TextBox 349">
            <a:extLst>
              <a:ext uri="{FF2B5EF4-FFF2-40B4-BE49-F238E27FC236}">
                <a16:creationId xmlns:a16="http://schemas.microsoft.com/office/drawing/2014/main" id="{51E12F41-3C69-1428-9984-4BD276314ADE}"/>
              </a:ext>
            </a:extLst>
          </p:cNvPr>
          <p:cNvSpPr txBox="1"/>
          <p:nvPr userDrawn="1"/>
        </p:nvSpPr>
        <p:spPr>
          <a:xfrm>
            <a:off x="7527090" y="3367961"/>
            <a:ext cx="709821" cy="215444"/>
          </a:xfrm>
          <a:prstGeom prst="rect">
            <a:avLst/>
          </a:prstGeom>
          <a:noFill/>
        </p:spPr>
        <p:txBody>
          <a:bodyPr wrap="square" lIns="0" rIns="0">
            <a:noAutofit/>
          </a:bodyPr>
          <a:lstStyle/>
          <a:p>
            <a:pPr algn="ctr"/>
            <a:r>
              <a:rPr lang="en-US" sz="800">
                <a:solidFill>
                  <a:schemeClr val="bg1"/>
                </a:solidFill>
              </a:rPr>
              <a:t>Corporation</a:t>
            </a:r>
          </a:p>
        </p:txBody>
      </p:sp>
      <p:sp>
        <p:nvSpPr>
          <p:cNvPr id="352" name="TextBox 351">
            <a:extLst>
              <a:ext uri="{FF2B5EF4-FFF2-40B4-BE49-F238E27FC236}">
                <a16:creationId xmlns:a16="http://schemas.microsoft.com/office/drawing/2014/main" id="{937A14ED-77C7-A851-891D-6CC4DE43E627}"/>
              </a:ext>
            </a:extLst>
          </p:cNvPr>
          <p:cNvSpPr txBox="1"/>
          <p:nvPr userDrawn="1"/>
        </p:nvSpPr>
        <p:spPr>
          <a:xfrm>
            <a:off x="7527090" y="4216498"/>
            <a:ext cx="709821" cy="215444"/>
          </a:xfrm>
          <a:prstGeom prst="rect">
            <a:avLst/>
          </a:prstGeom>
          <a:noFill/>
        </p:spPr>
        <p:txBody>
          <a:bodyPr wrap="square" lIns="0" rIns="0">
            <a:noAutofit/>
          </a:bodyPr>
          <a:lstStyle/>
          <a:p>
            <a:pPr algn="ctr"/>
            <a:r>
              <a:rPr lang="en-US" sz="800">
                <a:solidFill>
                  <a:schemeClr val="bg1"/>
                </a:solidFill>
              </a:rPr>
              <a:t>Ecosystem</a:t>
            </a:r>
          </a:p>
        </p:txBody>
      </p:sp>
      <p:sp>
        <p:nvSpPr>
          <p:cNvPr id="354" name="TextBox 353">
            <a:extLst>
              <a:ext uri="{FF2B5EF4-FFF2-40B4-BE49-F238E27FC236}">
                <a16:creationId xmlns:a16="http://schemas.microsoft.com/office/drawing/2014/main" id="{E3BD14F1-8130-CFB1-A80F-ACB08E03EC52}"/>
              </a:ext>
            </a:extLst>
          </p:cNvPr>
          <p:cNvSpPr txBox="1"/>
          <p:nvPr userDrawn="1"/>
        </p:nvSpPr>
        <p:spPr>
          <a:xfrm>
            <a:off x="8241687" y="5053521"/>
            <a:ext cx="709821" cy="338554"/>
          </a:xfrm>
          <a:prstGeom prst="rect">
            <a:avLst/>
          </a:prstGeom>
          <a:noFill/>
        </p:spPr>
        <p:txBody>
          <a:bodyPr wrap="square" lIns="0" rIns="0">
            <a:noAutofit/>
          </a:bodyPr>
          <a:lstStyle/>
          <a:p>
            <a:pPr algn="ctr"/>
            <a:r>
              <a:rPr lang="en-US" sz="800">
                <a:solidFill>
                  <a:schemeClr val="bg1"/>
                </a:solidFill>
              </a:rPr>
              <a:t>First-reply-</a:t>
            </a:r>
          </a:p>
          <a:p>
            <a:pPr algn="ctr"/>
            <a:r>
              <a:rPr lang="en-US" sz="800">
                <a:solidFill>
                  <a:schemeClr val="bg1"/>
                </a:solidFill>
              </a:rPr>
              <a:t>by-email</a:t>
            </a:r>
          </a:p>
        </p:txBody>
      </p:sp>
      <p:sp>
        <p:nvSpPr>
          <p:cNvPr id="356" name="TextBox 355">
            <a:extLst>
              <a:ext uri="{FF2B5EF4-FFF2-40B4-BE49-F238E27FC236}">
                <a16:creationId xmlns:a16="http://schemas.microsoft.com/office/drawing/2014/main" id="{BDC62FD9-97DC-F514-446D-24E74DA60D44}"/>
              </a:ext>
            </a:extLst>
          </p:cNvPr>
          <p:cNvSpPr txBox="1"/>
          <p:nvPr userDrawn="1"/>
        </p:nvSpPr>
        <p:spPr>
          <a:xfrm>
            <a:off x="7527090" y="2580873"/>
            <a:ext cx="709821" cy="215444"/>
          </a:xfrm>
          <a:prstGeom prst="rect">
            <a:avLst/>
          </a:prstGeom>
          <a:noFill/>
        </p:spPr>
        <p:txBody>
          <a:bodyPr wrap="square" lIns="0" rIns="0">
            <a:noAutofit/>
          </a:bodyPr>
          <a:lstStyle/>
          <a:p>
            <a:pPr algn="ctr"/>
            <a:r>
              <a:rPr lang="en-US" sz="800">
                <a:solidFill>
                  <a:schemeClr val="bg1"/>
                </a:solidFill>
              </a:rPr>
              <a:t>Bookmark</a:t>
            </a:r>
          </a:p>
        </p:txBody>
      </p:sp>
      <p:sp>
        <p:nvSpPr>
          <p:cNvPr id="358" name="TextBox 357">
            <a:extLst>
              <a:ext uri="{FF2B5EF4-FFF2-40B4-BE49-F238E27FC236}">
                <a16:creationId xmlns:a16="http://schemas.microsoft.com/office/drawing/2014/main" id="{F1A05E28-FF0D-ABCE-55B4-7E7CBEFECD02}"/>
              </a:ext>
            </a:extLst>
          </p:cNvPr>
          <p:cNvSpPr txBox="1"/>
          <p:nvPr userDrawn="1"/>
        </p:nvSpPr>
        <p:spPr>
          <a:xfrm>
            <a:off x="8241687" y="1753079"/>
            <a:ext cx="709821" cy="215444"/>
          </a:xfrm>
          <a:prstGeom prst="rect">
            <a:avLst/>
          </a:prstGeom>
          <a:noFill/>
        </p:spPr>
        <p:txBody>
          <a:bodyPr wrap="square" lIns="0" rIns="0">
            <a:noAutofit/>
          </a:bodyPr>
          <a:lstStyle/>
          <a:p>
            <a:pPr algn="ctr"/>
            <a:r>
              <a:rPr lang="en-US" sz="800">
                <a:solidFill>
                  <a:schemeClr val="bg1"/>
                </a:solidFill>
              </a:rPr>
              <a:t>Anniversary</a:t>
            </a:r>
          </a:p>
        </p:txBody>
      </p:sp>
      <p:sp>
        <p:nvSpPr>
          <p:cNvPr id="360" name="TextBox 359">
            <a:extLst>
              <a:ext uri="{FF2B5EF4-FFF2-40B4-BE49-F238E27FC236}">
                <a16:creationId xmlns:a16="http://schemas.microsoft.com/office/drawing/2014/main" id="{D36BFA17-5794-84D9-4D33-CEEF25859DAE}"/>
              </a:ext>
            </a:extLst>
          </p:cNvPr>
          <p:cNvSpPr txBox="1"/>
          <p:nvPr userDrawn="1"/>
        </p:nvSpPr>
        <p:spPr>
          <a:xfrm>
            <a:off x="8961986" y="5877738"/>
            <a:ext cx="709821" cy="215444"/>
          </a:xfrm>
          <a:prstGeom prst="rect">
            <a:avLst/>
          </a:prstGeom>
          <a:noFill/>
        </p:spPr>
        <p:txBody>
          <a:bodyPr wrap="square" lIns="0" rIns="0">
            <a:noAutofit/>
          </a:bodyPr>
          <a:lstStyle/>
          <a:p>
            <a:pPr algn="ctr"/>
            <a:r>
              <a:rPr lang="en-US" sz="800">
                <a:solidFill>
                  <a:schemeClr val="bg1"/>
                </a:solidFill>
              </a:rPr>
              <a:t>Link</a:t>
            </a:r>
          </a:p>
        </p:txBody>
      </p:sp>
      <p:sp>
        <p:nvSpPr>
          <p:cNvPr id="362" name="TextBox 361">
            <a:extLst>
              <a:ext uri="{FF2B5EF4-FFF2-40B4-BE49-F238E27FC236}">
                <a16:creationId xmlns:a16="http://schemas.microsoft.com/office/drawing/2014/main" id="{F5B80FE1-5560-4BF4-FEFE-6FC9D5B62F95}"/>
              </a:ext>
            </a:extLst>
          </p:cNvPr>
          <p:cNvSpPr txBox="1"/>
          <p:nvPr userDrawn="1"/>
        </p:nvSpPr>
        <p:spPr>
          <a:xfrm>
            <a:off x="9675196" y="3367961"/>
            <a:ext cx="709821" cy="338554"/>
          </a:xfrm>
          <a:prstGeom prst="rect">
            <a:avLst/>
          </a:prstGeom>
          <a:noFill/>
        </p:spPr>
        <p:txBody>
          <a:bodyPr wrap="square" lIns="0" rIns="0">
            <a:noAutofit/>
          </a:bodyPr>
          <a:lstStyle/>
          <a:p>
            <a:pPr algn="ctr"/>
            <a:r>
              <a:rPr lang="en-US" sz="800">
                <a:solidFill>
                  <a:schemeClr val="bg1"/>
                </a:solidFill>
              </a:rPr>
              <a:t>Course-advanced</a:t>
            </a:r>
          </a:p>
        </p:txBody>
      </p:sp>
      <p:sp>
        <p:nvSpPr>
          <p:cNvPr id="364" name="TextBox 363">
            <a:extLst>
              <a:ext uri="{FF2B5EF4-FFF2-40B4-BE49-F238E27FC236}">
                <a16:creationId xmlns:a16="http://schemas.microsoft.com/office/drawing/2014/main" id="{DE5F57E1-CBD0-1FC9-3B7B-B69B3004DBB5}"/>
              </a:ext>
            </a:extLst>
          </p:cNvPr>
          <p:cNvSpPr txBox="1"/>
          <p:nvPr userDrawn="1"/>
        </p:nvSpPr>
        <p:spPr>
          <a:xfrm>
            <a:off x="10390297" y="4216498"/>
            <a:ext cx="709821" cy="338554"/>
          </a:xfrm>
          <a:prstGeom prst="rect">
            <a:avLst/>
          </a:prstGeom>
          <a:noFill/>
        </p:spPr>
        <p:txBody>
          <a:bodyPr wrap="square" lIns="0" rIns="0">
            <a:noAutofit/>
          </a:bodyPr>
          <a:lstStyle/>
          <a:p>
            <a:pPr algn="ctr"/>
            <a:r>
              <a:rPr lang="en-US" sz="800">
                <a:solidFill>
                  <a:schemeClr val="bg1"/>
                </a:solidFill>
              </a:rPr>
              <a:t>Enterprise competency</a:t>
            </a:r>
          </a:p>
        </p:txBody>
      </p:sp>
      <p:sp>
        <p:nvSpPr>
          <p:cNvPr id="366" name="TextBox 365">
            <a:extLst>
              <a:ext uri="{FF2B5EF4-FFF2-40B4-BE49-F238E27FC236}">
                <a16:creationId xmlns:a16="http://schemas.microsoft.com/office/drawing/2014/main" id="{D74F3879-9D39-5844-41D3-7214FBFC3B6F}"/>
              </a:ext>
            </a:extLst>
          </p:cNvPr>
          <p:cNvSpPr txBox="1"/>
          <p:nvPr userDrawn="1"/>
        </p:nvSpPr>
        <p:spPr>
          <a:xfrm>
            <a:off x="10390297" y="5053521"/>
            <a:ext cx="709821" cy="338554"/>
          </a:xfrm>
          <a:prstGeom prst="rect">
            <a:avLst/>
          </a:prstGeom>
          <a:noFill/>
        </p:spPr>
        <p:txBody>
          <a:bodyPr wrap="square" lIns="0" rIns="0">
            <a:noAutofit/>
          </a:bodyPr>
          <a:lstStyle/>
          <a:p>
            <a:pPr algn="ctr"/>
            <a:r>
              <a:rPr lang="en-US" sz="800">
                <a:solidFill>
                  <a:schemeClr val="bg1"/>
                </a:solidFill>
              </a:rPr>
              <a:t>Group </a:t>
            </a:r>
          </a:p>
          <a:p>
            <a:pPr algn="ctr"/>
            <a:r>
              <a:rPr lang="en-US" sz="800">
                <a:solidFill>
                  <a:schemeClr val="bg1"/>
                </a:solidFill>
              </a:rPr>
              <a:t>of users</a:t>
            </a:r>
          </a:p>
        </p:txBody>
      </p:sp>
      <p:sp>
        <p:nvSpPr>
          <p:cNvPr id="368" name="TextBox 367">
            <a:extLst>
              <a:ext uri="{FF2B5EF4-FFF2-40B4-BE49-F238E27FC236}">
                <a16:creationId xmlns:a16="http://schemas.microsoft.com/office/drawing/2014/main" id="{FDF2D512-0953-BB10-FA7F-278B577329DD}"/>
              </a:ext>
            </a:extLst>
          </p:cNvPr>
          <p:cNvSpPr txBox="1"/>
          <p:nvPr userDrawn="1"/>
        </p:nvSpPr>
        <p:spPr>
          <a:xfrm>
            <a:off x="9675196" y="2580873"/>
            <a:ext cx="709821" cy="338554"/>
          </a:xfrm>
          <a:prstGeom prst="rect">
            <a:avLst/>
          </a:prstGeom>
          <a:noFill/>
        </p:spPr>
        <p:txBody>
          <a:bodyPr wrap="square" lIns="0" rIns="0">
            <a:noAutofit/>
          </a:bodyPr>
          <a:lstStyle/>
          <a:p>
            <a:pPr algn="ctr"/>
            <a:r>
              <a:rPr lang="en-US" sz="800">
                <a:solidFill>
                  <a:schemeClr val="bg1"/>
                </a:solidFill>
              </a:rPr>
              <a:t>Business partner alt 2</a:t>
            </a:r>
          </a:p>
        </p:txBody>
      </p:sp>
      <p:sp>
        <p:nvSpPr>
          <p:cNvPr id="370" name="TextBox 369">
            <a:extLst>
              <a:ext uri="{FF2B5EF4-FFF2-40B4-BE49-F238E27FC236}">
                <a16:creationId xmlns:a16="http://schemas.microsoft.com/office/drawing/2014/main" id="{D3721530-861A-4B4B-EA5C-FCA7059EF928}"/>
              </a:ext>
            </a:extLst>
          </p:cNvPr>
          <p:cNvSpPr txBox="1"/>
          <p:nvPr userDrawn="1"/>
        </p:nvSpPr>
        <p:spPr>
          <a:xfrm>
            <a:off x="10390297" y="1753079"/>
            <a:ext cx="709821" cy="338554"/>
          </a:xfrm>
          <a:prstGeom prst="rect">
            <a:avLst/>
          </a:prstGeom>
          <a:noFill/>
        </p:spPr>
        <p:txBody>
          <a:bodyPr wrap="square" lIns="0" rIns="0">
            <a:noAutofit/>
          </a:bodyPr>
          <a:lstStyle/>
          <a:p>
            <a:pPr algn="ctr"/>
            <a:r>
              <a:rPr lang="en-US" sz="800">
                <a:solidFill>
                  <a:schemeClr val="bg1"/>
                </a:solidFill>
              </a:rPr>
              <a:t>App-3rd-party  3</a:t>
            </a:r>
          </a:p>
        </p:txBody>
      </p:sp>
      <p:sp>
        <p:nvSpPr>
          <p:cNvPr id="372" name="TextBox 371">
            <a:extLst>
              <a:ext uri="{FF2B5EF4-FFF2-40B4-BE49-F238E27FC236}">
                <a16:creationId xmlns:a16="http://schemas.microsoft.com/office/drawing/2014/main" id="{155E2221-D843-12DA-196D-6BF15798C8EB}"/>
              </a:ext>
            </a:extLst>
          </p:cNvPr>
          <p:cNvSpPr txBox="1"/>
          <p:nvPr userDrawn="1"/>
        </p:nvSpPr>
        <p:spPr>
          <a:xfrm>
            <a:off x="8241687" y="5871746"/>
            <a:ext cx="709821" cy="338554"/>
          </a:xfrm>
          <a:prstGeom prst="rect">
            <a:avLst/>
          </a:prstGeom>
          <a:noFill/>
        </p:spPr>
        <p:txBody>
          <a:bodyPr wrap="square" lIns="0" rIns="0">
            <a:noAutofit/>
          </a:bodyPr>
          <a:lstStyle/>
          <a:p>
            <a:pPr algn="ctr"/>
            <a:r>
              <a:rPr lang="en-US" sz="800">
                <a:solidFill>
                  <a:schemeClr val="bg1"/>
                </a:solidFill>
              </a:rPr>
              <a:t>Light bulb</a:t>
            </a:r>
          </a:p>
        </p:txBody>
      </p:sp>
      <p:sp>
        <p:nvSpPr>
          <p:cNvPr id="374" name="TextBox 373">
            <a:extLst>
              <a:ext uri="{FF2B5EF4-FFF2-40B4-BE49-F238E27FC236}">
                <a16:creationId xmlns:a16="http://schemas.microsoft.com/office/drawing/2014/main" id="{31142DD1-CDA3-6FA6-588A-E28CA9BFEE25}"/>
              </a:ext>
            </a:extLst>
          </p:cNvPr>
          <p:cNvSpPr txBox="1"/>
          <p:nvPr userDrawn="1"/>
        </p:nvSpPr>
        <p:spPr>
          <a:xfrm>
            <a:off x="9675196" y="4216498"/>
            <a:ext cx="709821" cy="215444"/>
          </a:xfrm>
          <a:prstGeom prst="rect">
            <a:avLst/>
          </a:prstGeom>
          <a:noFill/>
        </p:spPr>
        <p:txBody>
          <a:bodyPr wrap="square" lIns="0" rIns="0">
            <a:noAutofit/>
          </a:bodyPr>
          <a:lstStyle/>
          <a:p>
            <a:pPr algn="ctr"/>
            <a:r>
              <a:rPr lang="en-US" sz="800">
                <a:solidFill>
                  <a:schemeClr val="bg1"/>
                </a:solidFill>
              </a:rPr>
              <a:t>Emoji</a:t>
            </a:r>
          </a:p>
        </p:txBody>
      </p:sp>
      <p:sp>
        <p:nvSpPr>
          <p:cNvPr id="376" name="TextBox 375">
            <a:extLst>
              <a:ext uri="{FF2B5EF4-FFF2-40B4-BE49-F238E27FC236}">
                <a16:creationId xmlns:a16="http://schemas.microsoft.com/office/drawing/2014/main" id="{1B1113EB-8E86-3A47-1F43-AD6AD22B584E}"/>
              </a:ext>
            </a:extLst>
          </p:cNvPr>
          <p:cNvSpPr txBox="1"/>
          <p:nvPr userDrawn="1"/>
        </p:nvSpPr>
        <p:spPr>
          <a:xfrm>
            <a:off x="11102668" y="5871457"/>
            <a:ext cx="709821" cy="338328"/>
          </a:xfrm>
          <a:prstGeom prst="rect">
            <a:avLst/>
          </a:prstGeom>
          <a:noFill/>
        </p:spPr>
        <p:txBody>
          <a:bodyPr wrap="square" lIns="0" rIns="0">
            <a:noAutofit/>
          </a:bodyPr>
          <a:lstStyle/>
          <a:p>
            <a:pPr algn="ctr"/>
            <a:r>
              <a:rPr lang="en-US" sz="800">
                <a:solidFill>
                  <a:schemeClr val="bg1"/>
                </a:solidFill>
              </a:rPr>
              <a:t>Link </a:t>
            </a:r>
          </a:p>
          <a:p>
            <a:pPr algn="ctr"/>
            <a:r>
              <a:rPr lang="en-US" sz="800">
                <a:solidFill>
                  <a:schemeClr val="bg1"/>
                </a:solidFill>
              </a:rPr>
              <a:t>special alt</a:t>
            </a:r>
          </a:p>
        </p:txBody>
      </p:sp>
    </p:spTree>
    <p:extLst>
      <p:ext uri="{BB962C8B-B14F-4D97-AF65-F5344CB8AC3E}">
        <p14:creationId xmlns:p14="http://schemas.microsoft.com/office/powerpoint/2010/main" val="39009067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159" name="Rectangle 158">
            <a:extLst>
              <a:ext uri="{FF2B5EF4-FFF2-40B4-BE49-F238E27FC236}">
                <a16:creationId xmlns:a16="http://schemas.microsoft.com/office/drawing/2014/main" id="{3A573725-B8F2-5168-A0FE-B85B7D05D19B}"/>
              </a:ext>
            </a:extLst>
          </p:cNvPr>
          <p:cNvSpPr/>
          <p:nvPr userDrawn="1"/>
        </p:nvSpPr>
        <p:spPr>
          <a:xfrm>
            <a:off x="1" y="1143001"/>
            <a:ext cx="12192000" cy="5671457"/>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161" name="TextBox 160">
            <a:extLst>
              <a:ext uri="{FF2B5EF4-FFF2-40B4-BE49-F238E27FC236}">
                <a16:creationId xmlns:a16="http://schemas.microsoft.com/office/drawing/2014/main" id="{BE8318D2-78D6-ECBA-3731-2DF4015A71CF}"/>
              </a:ext>
            </a:extLst>
          </p:cNvPr>
          <p:cNvSpPr txBox="1"/>
          <p:nvPr userDrawn="1"/>
        </p:nvSpPr>
        <p:spPr>
          <a:xfrm>
            <a:off x="11102668" y="3402693"/>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champion</a:t>
            </a:r>
          </a:p>
        </p:txBody>
      </p:sp>
      <p:sp>
        <p:nvSpPr>
          <p:cNvPr id="163" name="TextBox 162">
            <a:extLst>
              <a:ext uri="{FF2B5EF4-FFF2-40B4-BE49-F238E27FC236}">
                <a16:creationId xmlns:a16="http://schemas.microsoft.com/office/drawing/2014/main" id="{82583BA5-355C-373E-13D9-2A58A1D20197}"/>
              </a:ext>
            </a:extLst>
          </p:cNvPr>
          <p:cNvSpPr txBox="1"/>
          <p:nvPr userDrawn="1"/>
        </p:nvSpPr>
        <p:spPr>
          <a:xfrm>
            <a:off x="388013" y="3402693"/>
            <a:ext cx="713418" cy="338328"/>
          </a:xfrm>
          <a:prstGeom prst="rect">
            <a:avLst/>
          </a:prstGeom>
          <a:noFill/>
        </p:spPr>
        <p:txBody>
          <a:bodyPr wrap="square" lIns="0" rIns="0">
            <a:noAutofit/>
          </a:bodyPr>
          <a:lstStyle/>
          <a:p>
            <a:pPr algn="ctr"/>
            <a:r>
              <a:rPr lang="en-US" sz="800">
                <a:solidFill>
                  <a:schemeClr val="bg1"/>
                </a:solidFill>
              </a:rPr>
              <a:t>Question and answer</a:t>
            </a:r>
          </a:p>
        </p:txBody>
      </p:sp>
      <p:sp>
        <p:nvSpPr>
          <p:cNvPr id="165" name="TextBox 164">
            <a:extLst>
              <a:ext uri="{FF2B5EF4-FFF2-40B4-BE49-F238E27FC236}">
                <a16:creationId xmlns:a16="http://schemas.microsoft.com/office/drawing/2014/main" id="{D21D1C18-49D3-87DE-9C01-00585F46FBF9}"/>
              </a:ext>
            </a:extLst>
          </p:cNvPr>
          <p:cNvSpPr txBox="1"/>
          <p:nvPr userDrawn="1"/>
        </p:nvSpPr>
        <p:spPr>
          <a:xfrm>
            <a:off x="1102323" y="3402693"/>
            <a:ext cx="713418" cy="338328"/>
          </a:xfrm>
          <a:prstGeom prst="rect">
            <a:avLst/>
          </a:prstGeom>
          <a:noFill/>
        </p:spPr>
        <p:txBody>
          <a:bodyPr wrap="square" lIns="0" rIns="0">
            <a:noAutofit/>
          </a:bodyPr>
          <a:lstStyle/>
          <a:p>
            <a:pPr algn="ctr"/>
            <a:r>
              <a:rPr lang="en-US" sz="800">
                <a:solidFill>
                  <a:schemeClr val="bg1"/>
                </a:solidFill>
              </a:rPr>
              <a:t>Question and answer 2</a:t>
            </a:r>
          </a:p>
        </p:txBody>
      </p:sp>
      <p:sp>
        <p:nvSpPr>
          <p:cNvPr id="167" name="TextBox 166">
            <a:extLst>
              <a:ext uri="{FF2B5EF4-FFF2-40B4-BE49-F238E27FC236}">
                <a16:creationId xmlns:a16="http://schemas.microsoft.com/office/drawing/2014/main" id="{31955317-8672-A7C9-604F-F7FAA104431D}"/>
              </a:ext>
            </a:extLst>
          </p:cNvPr>
          <p:cNvSpPr txBox="1"/>
          <p:nvPr userDrawn="1"/>
        </p:nvSpPr>
        <p:spPr>
          <a:xfrm>
            <a:off x="1816633" y="3402693"/>
            <a:ext cx="713418" cy="338328"/>
          </a:xfrm>
          <a:prstGeom prst="rect">
            <a:avLst/>
          </a:prstGeom>
          <a:noFill/>
        </p:spPr>
        <p:txBody>
          <a:bodyPr wrap="square" lIns="0" rIns="0">
            <a:noAutofit/>
          </a:bodyPr>
          <a:lstStyle/>
          <a:p>
            <a:pPr algn="ctr"/>
            <a:r>
              <a:rPr lang="en-US" sz="800">
                <a:solidFill>
                  <a:schemeClr val="bg1"/>
                </a:solidFill>
              </a:rPr>
              <a:t>Ramp up</a:t>
            </a:r>
          </a:p>
        </p:txBody>
      </p:sp>
      <p:sp>
        <p:nvSpPr>
          <p:cNvPr id="169" name="TextBox 168">
            <a:extLst>
              <a:ext uri="{FF2B5EF4-FFF2-40B4-BE49-F238E27FC236}">
                <a16:creationId xmlns:a16="http://schemas.microsoft.com/office/drawing/2014/main" id="{976666FA-D9D3-FBE7-7B37-54E127292D0E}"/>
              </a:ext>
            </a:extLst>
          </p:cNvPr>
          <p:cNvSpPr txBox="1"/>
          <p:nvPr userDrawn="1"/>
        </p:nvSpPr>
        <p:spPr>
          <a:xfrm>
            <a:off x="2530943" y="3402693"/>
            <a:ext cx="713418" cy="338328"/>
          </a:xfrm>
          <a:prstGeom prst="rect">
            <a:avLst/>
          </a:prstGeom>
          <a:noFill/>
        </p:spPr>
        <p:txBody>
          <a:bodyPr wrap="square" lIns="0" rIns="0">
            <a:noAutofit/>
          </a:bodyPr>
          <a:lstStyle/>
          <a:p>
            <a:pPr algn="ctr"/>
            <a:r>
              <a:rPr lang="en-US" sz="800">
                <a:solidFill>
                  <a:schemeClr val="bg1"/>
                </a:solidFill>
              </a:rPr>
              <a:t>Ramp up alt</a:t>
            </a:r>
          </a:p>
        </p:txBody>
      </p:sp>
      <p:sp>
        <p:nvSpPr>
          <p:cNvPr id="171" name="TextBox 170">
            <a:extLst>
              <a:ext uri="{FF2B5EF4-FFF2-40B4-BE49-F238E27FC236}">
                <a16:creationId xmlns:a16="http://schemas.microsoft.com/office/drawing/2014/main" id="{863CE1E2-8B54-D217-9243-FF80623AEFBA}"/>
              </a:ext>
            </a:extLst>
          </p:cNvPr>
          <p:cNvSpPr txBox="1"/>
          <p:nvPr userDrawn="1"/>
        </p:nvSpPr>
        <p:spPr>
          <a:xfrm>
            <a:off x="3959563" y="3402693"/>
            <a:ext cx="713418" cy="338328"/>
          </a:xfrm>
          <a:prstGeom prst="rect">
            <a:avLst/>
          </a:prstGeom>
          <a:noFill/>
        </p:spPr>
        <p:txBody>
          <a:bodyPr wrap="square" lIns="0" rIns="0">
            <a:noAutofit/>
          </a:bodyPr>
          <a:lstStyle/>
          <a:p>
            <a:pPr algn="ctr"/>
            <a:r>
              <a:rPr lang="en-US" sz="800">
                <a:solidFill>
                  <a:schemeClr val="bg1"/>
                </a:solidFill>
              </a:rPr>
              <a:t>Read guidelines</a:t>
            </a:r>
          </a:p>
        </p:txBody>
      </p:sp>
      <p:sp>
        <p:nvSpPr>
          <p:cNvPr id="173" name="TextBox 172">
            <a:extLst>
              <a:ext uri="{FF2B5EF4-FFF2-40B4-BE49-F238E27FC236}">
                <a16:creationId xmlns:a16="http://schemas.microsoft.com/office/drawing/2014/main" id="{B6BEDCDD-7275-9494-3062-57DAB142611D}"/>
              </a:ext>
            </a:extLst>
          </p:cNvPr>
          <p:cNvSpPr txBox="1"/>
          <p:nvPr userDrawn="1"/>
        </p:nvSpPr>
        <p:spPr>
          <a:xfrm>
            <a:off x="8959733" y="3402693"/>
            <a:ext cx="713418" cy="338328"/>
          </a:xfrm>
          <a:prstGeom prst="rect">
            <a:avLst/>
          </a:prstGeom>
          <a:noFill/>
        </p:spPr>
        <p:txBody>
          <a:bodyPr wrap="square" lIns="0" rIns="0">
            <a:noAutofit/>
          </a:bodyPr>
          <a:lstStyle/>
          <a:p>
            <a:pPr algn="ctr"/>
            <a:r>
              <a:rPr lang="en-US" sz="800">
                <a:solidFill>
                  <a:schemeClr val="bg1"/>
                </a:solidFill>
              </a:rPr>
              <a:t>Reply</a:t>
            </a:r>
          </a:p>
        </p:txBody>
      </p:sp>
      <p:sp>
        <p:nvSpPr>
          <p:cNvPr id="175" name="TextBox 174">
            <a:extLst>
              <a:ext uri="{FF2B5EF4-FFF2-40B4-BE49-F238E27FC236}">
                <a16:creationId xmlns:a16="http://schemas.microsoft.com/office/drawing/2014/main" id="{D8B92035-5EF1-E8BA-3D6D-73B4F40ADE7A}"/>
              </a:ext>
            </a:extLst>
          </p:cNvPr>
          <p:cNvSpPr txBox="1"/>
          <p:nvPr userDrawn="1"/>
        </p:nvSpPr>
        <p:spPr>
          <a:xfrm>
            <a:off x="9674043" y="3402693"/>
            <a:ext cx="713418" cy="338328"/>
          </a:xfrm>
          <a:prstGeom prst="rect">
            <a:avLst/>
          </a:prstGeom>
          <a:noFill/>
        </p:spPr>
        <p:txBody>
          <a:bodyPr wrap="square" lIns="0" rIns="0">
            <a:noAutofit/>
          </a:bodyPr>
          <a:lstStyle/>
          <a:p>
            <a:pPr algn="ctr"/>
            <a:r>
              <a:rPr lang="en-US" sz="800">
                <a:solidFill>
                  <a:schemeClr val="bg1"/>
                </a:solidFill>
              </a:rPr>
              <a:t>Resource</a:t>
            </a:r>
          </a:p>
        </p:txBody>
      </p:sp>
      <p:sp>
        <p:nvSpPr>
          <p:cNvPr id="177" name="TextBox 176">
            <a:extLst>
              <a:ext uri="{FF2B5EF4-FFF2-40B4-BE49-F238E27FC236}">
                <a16:creationId xmlns:a16="http://schemas.microsoft.com/office/drawing/2014/main" id="{CABCAC4D-ED93-7A5F-9A52-7E7A509B236D}"/>
              </a:ext>
            </a:extLst>
          </p:cNvPr>
          <p:cNvSpPr txBox="1"/>
          <p:nvPr userDrawn="1"/>
        </p:nvSpPr>
        <p:spPr>
          <a:xfrm>
            <a:off x="4673873" y="3402693"/>
            <a:ext cx="713418" cy="338328"/>
          </a:xfrm>
          <a:prstGeom prst="rect">
            <a:avLst/>
          </a:prstGeom>
          <a:noFill/>
        </p:spPr>
        <p:txBody>
          <a:bodyPr wrap="square" lIns="0" rIns="0">
            <a:noAutofit/>
          </a:bodyPr>
          <a:lstStyle/>
          <a:p>
            <a:pPr algn="ctr"/>
            <a:r>
              <a:rPr lang="en-US" sz="800">
                <a:solidFill>
                  <a:schemeClr val="bg1"/>
                </a:solidFill>
              </a:rPr>
              <a:t>Redesign</a:t>
            </a:r>
          </a:p>
        </p:txBody>
      </p:sp>
      <p:sp>
        <p:nvSpPr>
          <p:cNvPr id="179" name="TextBox 178">
            <a:extLst>
              <a:ext uri="{FF2B5EF4-FFF2-40B4-BE49-F238E27FC236}">
                <a16:creationId xmlns:a16="http://schemas.microsoft.com/office/drawing/2014/main" id="{67C37A63-FB1E-19E0-22E5-99822AE75ABA}"/>
              </a:ext>
            </a:extLst>
          </p:cNvPr>
          <p:cNvSpPr txBox="1"/>
          <p:nvPr userDrawn="1"/>
        </p:nvSpPr>
        <p:spPr>
          <a:xfrm>
            <a:off x="5388183" y="3402693"/>
            <a:ext cx="713418" cy="338328"/>
          </a:xfrm>
          <a:prstGeom prst="rect">
            <a:avLst/>
          </a:prstGeom>
          <a:noFill/>
        </p:spPr>
        <p:txBody>
          <a:bodyPr wrap="square" lIns="0" rIns="0">
            <a:noAutofit/>
          </a:bodyPr>
          <a:lstStyle/>
          <a:p>
            <a:pPr algn="ctr"/>
            <a:r>
              <a:rPr lang="en-US" sz="800">
                <a:solidFill>
                  <a:schemeClr val="bg1"/>
                </a:solidFill>
              </a:rPr>
              <a:t>Redesign alt</a:t>
            </a:r>
          </a:p>
        </p:txBody>
      </p:sp>
      <p:sp>
        <p:nvSpPr>
          <p:cNvPr id="181" name="TextBox 180">
            <a:extLst>
              <a:ext uri="{FF2B5EF4-FFF2-40B4-BE49-F238E27FC236}">
                <a16:creationId xmlns:a16="http://schemas.microsoft.com/office/drawing/2014/main" id="{6B8DB0FE-1BA2-761F-B773-52A74223EB01}"/>
              </a:ext>
            </a:extLst>
          </p:cNvPr>
          <p:cNvSpPr txBox="1"/>
          <p:nvPr userDrawn="1"/>
        </p:nvSpPr>
        <p:spPr>
          <a:xfrm>
            <a:off x="6102493" y="3402693"/>
            <a:ext cx="713418" cy="338328"/>
          </a:xfrm>
          <a:prstGeom prst="rect">
            <a:avLst/>
          </a:prstGeom>
          <a:noFill/>
        </p:spPr>
        <p:txBody>
          <a:bodyPr wrap="square" lIns="0" rIns="0">
            <a:noAutofit/>
          </a:bodyPr>
          <a:lstStyle/>
          <a:p>
            <a:pPr algn="ctr"/>
            <a:r>
              <a:rPr lang="en-US" sz="800">
                <a:solidFill>
                  <a:schemeClr val="bg1"/>
                </a:solidFill>
              </a:rPr>
              <a:t>Refresh</a:t>
            </a:r>
          </a:p>
        </p:txBody>
      </p:sp>
      <p:sp>
        <p:nvSpPr>
          <p:cNvPr id="183" name="TextBox 182">
            <a:extLst>
              <a:ext uri="{FF2B5EF4-FFF2-40B4-BE49-F238E27FC236}">
                <a16:creationId xmlns:a16="http://schemas.microsoft.com/office/drawing/2014/main" id="{E9B74336-6C07-AFAA-3DF4-78265C0DD33C}"/>
              </a:ext>
            </a:extLst>
          </p:cNvPr>
          <p:cNvSpPr txBox="1"/>
          <p:nvPr userDrawn="1"/>
        </p:nvSpPr>
        <p:spPr>
          <a:xfrm>
            <a:off x="6816803" y="3402693"/>
            <a:ext cx="713418" cy="338328"/>
          </a:xfrm>
          <a:prstGeom prst="rect">
            <a:avLst/>
          </a:prstGeom>
          <a:noFill/>
        </p:spPr>
        <p:txBody>
          <a:bodyPr wrap="square" lIns="0" rIns="0">
            <a:noAutofit/>
          </a:bodyPr>
          <a:lstStyle/>
          <a:p>
            <a:pPr algn="ctr"/>
            <a:r>
              <a:rPr lang="en-US" sz="800">
                <a:solidFill>
                  <a:schemeClr val="bg1"/>
                </a:solidFill>
              </a:rPr>
              <a:t>Refresh 2</a:t>
            </a:r>
          </a:p>
        </p:txBody>
      </p:sp>
      <p:sp>
        <p:nvSpPr>
          <p:cNvPr id="185" name="TextBox 184">
            <a:extLst>
              <a:ext uri="{FF2B5EF4-FFF2-40B4-BE49-F238E27FC236}">
                <a16:creationId xmlns:a16="http://schemas.microsoft.com/office/drawing/2014/main" id="{3552BBF4-EDA8-1531-59A7-7A4FB9A8936C}"/>
              </a:ext>
            </a:extLst>
          </p:cNvPr>
          <p:cNvSpPr txBox="1"/>
          <p:nvPr userDrawn="1"/>
        </p:nvSpPr>
        <p:spPr>
          <a:xfrm>
            <a:off x="7531113" y="3402693"/>
            <a:ext cx="713418" cy="338328"/>
          </a:xfrm>
          <a:prstGeom prst="rect">
            <a:avLst/>
          </a:prstGeom>
          <a:noFill/>
        </p:spPr>
        <p:txBody>
          <a:bodyPr wrap="square" lIns="0" rIns="0">
            <a:noAutofit/>
          </a:bodyPr>
          <a:lstStyle/>
          <a:p>
            <a:pPr algn="ctr"/>
            <a:r>
              <a:rPr lang="en-US" sz="800">
                <a:solidFill>
                  <a:schemeClr val="bg1"/>
                </a:solidFill>
              </a:rPr>
              <a:t>Remove</a:t>
            </a:r>
          </a:p>
        </p:txBody>
      </p:sp>
      <p:sp>
        <p:nvSpPr>
          <p:cNvPr id="187" name="TextBox 186">
            <a:extLst>
              <a:ext uri="{FF2B5EF4-FFF2-40B4-BE49-F238E27FC236}">
                <a16:creationId xmlns:a16="http://schemas.microsoft.com/office/drawing/2014/main" id="{55B44D64-31D8-FDFF-9BEC-DFAF32703FB0}"/>
              </a:ext>
            </a:extLst>
          </p:cNvPr>
          <p:cNvSpPr txBox="1"/>
          <p:nvPr userDrawn="1"/>
        </p:nvSpPr>
        <p:spPr>
          <a:xfrm>
            <a:off x="8245423" y="3402693"/>
            <a:ext cx="713418" cy="338328"/>
          </a:xfrm>
          <a:prstGeom prst="rect">
            <a:avLst/>
          </a:prstGeom>
          <a:noFill/>
        </p:spPr>
        <p:txBody>
          <a:bodyPr wrap="square" lIns="0" rIns="0">
            <a:noAutofit/>
          </a:bodyPr>
          <a:lstStyle/>
          <a:p>
            <a:pPr algn="ctr"/>
            <a:r>
              <a:rPr lang="en-US" sz="800">
                <a:solidFill>
                  <a:schemeClr val="bg1"/>
                </a:solidFill>
              </a:rPr>
              <a:t>Remove alt</a:t>
            </a:r>
          </a:p>
        </p:txBody>
      </p:sp>
      <p:sp>
        <p:nvSpPr>
          <p:cNvPr id="189" name="TextBox 188">
            <a:extLst>
              <a:ext uri="{FF2B5EF4-FFF2-40B4-BE49-F238E27FC236}">
                <a16:creationId xmlns:a16="http://schemas.microsoft.com/office/drawing/2014/main" id="{73629864-9242-3198-2F11-68F020901211}"/>
              </a:ext>
            </a:extLst>
          </p:cNvPr>
          <p:cNvSpPr txBox="1"/>
          <p:nvPr userDrawn="1"/>
        </p:nvSpPr>
        <p:spPr>
          <a:xfrm>
            <a:off x="10388353" y="3402693"/>
            <a:ext cx="713418" cy="338328"/>
          </a:xfrm>
          <a:prstGeom prst="rect">
            <a:avLst/>
          </a:prstGeom>
          <a:noFill/>
        </p:spPr>
        <p:txBody>
          <a:bodyPr wrap="square" lIns="0" rIns="0">
            <a:noAutofit/>
          </a:bodyPr>
          <a:lstStyle/>
          <a:p>
            <a:pPr algn="ctr"/>
            <a:r>
              <a:rPr lang="en-US" sz="800">
                <a:solidFill>
                  <a:schemeClr val="bg1"/>
                </a:solidFill>
              </a:rPr>
              <a:t>RPA business analyst</a:t>
            </a:r>
          </a:p>
        </p:txBody>
      </p:sp>
      <p:sp>
        <p:nvSpPr>
          <p:cNvPr id="191" name="TextBox 190">
            <a:extLst>
              <a:ext uri="{FF2B5EF4-FFF2-40B4-BE49-F238E27FC236}">
                <a16:creationId xmlns:a16="http://schemas.microsoft.com/office/drawing/2014/main" id="{EF7DBD1D-935C-09C2-64DD-4D4F9DD14CA5}"/>
              </a:ext>
            </a:extLst>
          </p:cNvPr>
          <p:cNvSpPr txBox="1"/>
          <p:nvPr userDrawn="1"/>
        </p:nvSpPr>
        <p:spPr>
          <a:xfrm>
            <a:off x="3245253" y="3402693"/>
            <a:ext cx="713418" cy="338328"/>
          </a:xfrm>
          <a:prstGeom prst="rect">
            <a:avLst/>
          </a:prstGeom>
          <a:noFill/>
        </p:spPr>
        <p:txBody>
          <a:bodyPr wrap="square" lIns="0" rIns="0">
            <a:noAutofit/>
          </a:bodyPr>
          <a:lstStyle/>
          <a:p>
            <a:pPr algn="ctr"/>
            <a:r>
              <a:rPr lang="en-US" sz="800">
                <a:solidFill>
                  <a:schemeClr val="bg1"/>
                </a:solidFill>
              </a:rPr>
              <a:t>Reader</a:t>
            </a:r>
          </a:p>
        </p:txBody>
      </p:sp>
      <p:sp>
        <p:nvSpPr>
          <p:cNvPr id="193" name="TextBox 192">
            <a:extLst>
              <a:ext uri="{FF2B5EF4-FFF2-40B4-BE49-F238E27FC236}">
                <a16:creationId xmlns:a16="http://schemas.microsoft.com/office/drawing/2014/main" id="{C2CCC613-4899-DD16-006E-07E0E315D782}"/>
              </a:ext>
            </a:extLst>
          </p:cNvPr>
          <p:cNvSpPr txBox="1"/>
          <p:nvPr userDrawn="1"/>
        </p:nvSpPr>
        <p:spPr>
          <a:xfrm>
            <a:off x="11102668" y="4225711"/>
            <a:ext cx="713418" cy="338328"/>
          </a:xfrm>
          <a:prstGeom prst="rect">
            <a:avLst/>
          </a:prstGeom>
          <a:noFill/>
        </p:spPr>
        <p:txBody>
          <a:bodyPr wrap="square" lIns="0" rIns="0">
            <a:noAutofit/>
          </a:bodyPr>
          <a:lstStyle/>
          <a:p>
            <a:pPr algn="ctr"/>
            <a:r>
              <a:rPr lang="en-US" sz="800">
                <a:solidFill>
                  <a:schemeClr val="bg1"/>
                </a:solidFill>
              </a:rPr>
              <a:t>Solutions 2</a:t>
            </a:r>
          </a:p>
        </p:txBody>
      </p:sp>
      <p:sp>
        <p:nvSpPr>
          <p:cNvPr id="195" name="TextBox 194">
            <a:extLst>
              <a:ext uri="{FF2B5EF4-FFF2-40B4-BE49-F238E27FC236}">
                <a16:creationId xmlns:a16="http://schemas.microsoft.com/office/drawing/2014/main" id="{095E912C-4D60-01D4-59DE-54FA8EAFB9CB}"/>
              </a:ext>
            </a:extLst>
          </p:cNvPr>
          <p:cNvSpPr txBox="1"/>
          <p:nvPr userDrawn="1"/>
        </p:nvSpPr>
        <p:spPr>
          <a:xfrm>
            <a:off x="38801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developer</a:t>
            </a:r>
          </a:p>
        </p:txBody>
      </p:sp>
      <p:sp>
        <p:nvSpPr>
          <p:cNvPr id="197" name="TextBox 196">
            <a:extLst>
              <a:ext uri="{FF2B5EF4-FFF2-40B4-BE49-F238E27FC236}">
                <a16:creationId xmlns:a16="http://schemas.microsoft.com/office/drawing/2014/main" id="{64301441-CA63-9808-E177-B00BB6B29853}"/>
              </a:ext>
            </a:extLst>
          </p:cNvPr>
          <p:cNvSpPr txBox="1"/>
          <p:nvPr userDrawn="1"/>
        </p:nvSpPr>
        <p:spPr>
          <a:xfrm>
            <a:off x="1102323" y="4225711"/>
            <a:ext cx="713418" cy="338328"/>
          </a:xfrm>
          <a:prstGeom prst="rect">
            <a:avLst/>
          </a:prstGeom>
          <a:noFill/>
        </p:spPr>
        <p:txBody>
          <a:bodyPr wrap="square" lIns="0" rIns="0">
            <a:noAutofit/>
          </a:bodyPr>
          <a:lstStyle/>
          <a:p>
            <a:pPr algn="ctr"/>
            <a:r>
              <a:rPr lang="en-US" sz="800">
                <a:solidFill>
                  <a:schemeClr val="bg1"/>
                </a:solidFill>
              </a:rPr>
              <a:t>RPA infrastructure engineer</a:t>
            </a:r>
          </a:p>
        </p:txBody>
      </p:sp>
      <p:sp>
        <p:nvSpPr>
          <p:cNvPr id="198" name="TextBox 197">
            <a:extLst>
              <a:ext uri="{FF2B5EF4-FFF2-40B4-BE49-F238E27FC236}">
                <a16:creationId xmlns:a16="http://schemas.microsoft.com/office/drawing/2014/main" id="{8EBAB60A-53D2-ED8D-DC07-5D7FC3A979C2}"/>
              </a:ext>
            </a:extLst>
          </p:cNvPr>
          <p:cNvSpPr txBox="1"/>
          <p:nvPr userDrawn="1"/>
        </p:nvSpPr>
        <p:spPr>
          <a:xfrm>
            <a:off x="1816633" y="4225711"/>
            <a:ext cx="713418" cy="338328"/>
          </a:xfrm>
          <a:prstGeom prst="rect">
            <a:avLst/>
          </a:prstGeom>
          <a:noFill/>
        </p:spPr>
        <p:txBody>
          <a:bodyPr wrap="square" lIns="0" rIns="0">
            <a:noAutofit/>
          </a:bodyPr>
          <a:lstStyle/>
          <a:p>
            <a:pPr algn="ctr"/>
            <a:r>
              <a:rPr lang="en-US" sz="800">
                <a:solidFill>
                  <a:schemeClr val="bg1"/>
                </a:solidFill>
              </a:rPr>
              <a:t>RPA service support</a:t>
            </a:r>
          </a:p>
        </p:txBody>
      </p:sp>
      <p:sp>
        <p:nvSpPr>
          <p:cNvPr id="199" name="TextBox 198">
            <a:extLst>
              <a:ext uri="{FF2B5EF4-FFF2-40B4-BE49-F238E27FC236}">
                <a16:creationId xmlns:a16="http://schemas.microsoft.com/office/drawing/2014/main" id="{C9DCD059-A858-8FB4-5E3D-8811771F60A4}"/>
              </a:ext>
            </a:extLst>
          </p:cNvPr>
          <p:cNvSpPr txBox="1"/>
          <p:nvPr userDrawn="1"/>
        </p:nvSpPr>
        <p:spPr>
          <a:xfrm>
            <a:off x="2530943" y="4225711"/>
            <a:ext cx="713418" cy="338328"/>
          </a:xfrm>
          <a:prstGeom prst="rect">
            <a:avLst/>
          </a:prstGeom>
          <a:noFill/>
        </p:spPr>
        <p:txBody>
          <a:bodyPr wrap="square" lIns="0" rIns="0">
            <a:noAutofit/>
          </a:bodyPr>
          <a:lstStyle/>
          <a:p>
            <a:pPr algn="ctr"/>
            <a:r>
              <a:rPr lang="en-US" sz="800">
                <a:solidFill>
                  <a:schemeClr val="bg1"/>
                </a:solidFill>
              </a:rPr>
              <a:t>RPA solution architect</a:t>
            </a:r>
          </a:p>
        </p:txBody>
      </p:sp>
      <p:sp>
        <p:nvSpPr>
          <p:cNvPr id="200" name="TextBox 199">
            <a:extLst>
              <a:ext uri="{FF2B5EF4-FFF2-40B4-BE49-F238E27FC236}">
                <a16:creationId xmlns:a16="http://schemas.microsoft.com/office/drawing/2014/main" id="{85A5BC4D-1342-FABE-0133-672A4DBD611D}"/>
              </a:ext>
            </a:extLst>
          </p:cNvPr>
          <p:cNvSpPr txBox="1"/>
          <p:nvPr userDrawn="1"/>
        </p:nvSpPr>
        <p:spPr>
          <a:xfrm>
            <a:off x="3959563" y="4225711"/>
            <a:ext cx="713418" cy="338328"/>
          </a:xfrm>
          <a:prstGeom prst="rect">
            <a:avLst/>
          </a:prstGeom>
          <a:noFill/>
        </p:spPr>
        <p:txBody>
          <a:bodyPr wrap="square" lIns="0" rIns="0">
            <a:noAutofit/>
          </a:bodyPr>
          <a:lstStyle/>
          <a:p>
            <a:pPr algn="ctr"/>
            <a:r>
              <a:rPr lang="en-US" sz="800">
                <a:solidFill>
                  <a:schemeClr val="bg1"/>
                </a:solidFill>
              </a:rPr>
              <a:t>Satellite</a:t>
            </a:r>
          </a:p>
        </p:txBody>
      </p:sp>
      <p:sp>
        <p:nvSpPr>
          <p:cNvPr id="201" name="TextBox 200">
            <a:extLst>
              <a:ext uri="{FF2B5EF4-FFF2-40B4-BE49-F238E27FC236}">
                <a16:creationId xmlns:a16="http://schemas.microsoft.com/office/drawing/2014/main" id="{6547C6C3-5C30-B197-908C-66475E437B34}"/>
              </a:ext>
            </a:extLst>
          </p:cNvPr>
          <p:cNvSpPr txBox="1"/>
          <p:nvPr userDrawn="1"/>
        </p:nvSpPr>
        <p:spPr>
          <a:xfrm>
            <a:off x="8959733" y="4225711"/>
            <a:ext cx="713418" cy="338328"/>
          </a:xfrm>
          <a:prstGeom prst="rect">
            <a:avLst/>
          </a:prstGeom>
          <a:noFill/>
        </p:spPr>
        <p:txBody>
          <a:bodyPr wrap="square" lIns="0" rIns="0">
            <a:noAutofit/>
          </a:bodyPr>
          <a:lstStyle/>
          <a:p>
            <a:pPr algn="ctr"/>
            <a:r>
              <a:rPr lang="en-US" sz="800">
                <a:solidFill>
                  <a:schemeClr val="bg1"/>
                </a:solidFill>
              </a:rPr>
              <a:t>Share alt</a:t>
            </a:r>
          </a:p>
        </p:txBody>
      </p:sp>
      <p:sp>
        <p:nvSpPr>
          <p:cNvPr id="202" name="TextBox 201">
            <a:extLst>
              <a:ext uri="{FF2B5EF4-FFF2-40B4-BE49-F238E27FC236}">
                <a16:creationId xmlns:a16="http://schemas.microsoft.com/office/drawing/2014/main" id="{728D78A8-96D7-0560-1C65-3D9F785119B9}"/>
              </a:ext>
            </a:extLst>
          </p:cNvPr>
          <p:cNvSpPr txBox="1"/>
          <p:nvPr userDrawn="1"/>
        </p:nvSpPr>
        <p:spPr>
          <a:xfrm>
            <a:off x="9674043" y="4225711"/>
            <a:ext cx="713418" cy="338328"/>
          </a:xfrm>
          <a:prstGeom prst="rect">
            <a:avLst/>
          </a:prstGeom>
          <a:noFill/>
        </p:spPr>
        <p:txBody>
          <a:bodyPr wrap="square" lIns="0" rIns="0">
            <a:noAutofit/>
          </a:bodyPr>
          <a:lstStyle/>
          <a:p>
            <a:pPr algn="ctr"/>
            <a:r>
              <a:rPr lang="en-US" sz="800">
                <a:solidFill>
                  <a:schemeClr val="bg1"/>
                </a:solidFill>
              </a:rPr>
              <a:t>Slideshow</a:t>
            </a:r>
          </a:p>
        </p:txBody>
      </p:sp>
      <p:sp>
        <p:nvSpPr>
          <p:cNvPr id="203" name="TextBox 202">
            <a:extLst>
              <a:ext uri="{FF2B5EF4-FFF2-40B4-BE49-F238E27FC236}">
                <a16:creationId xmlns:a16="http://schemas.microsoft.com/office/drawing/2014/main" id="{31C6673B-ABFC-5D16-14A2-B545D329D6BD}"/>
              </a:ext>
            </a:extLst>
          </p:cNvPr>
          <p:cNvSpPr txBox="1"/>
          <p:nvPr userDrawn="1"/>
        </p:nvSpPr>
        <p:spPr>
          <a:xfrm>
            <a:off x="4673873" y="4225711"/>
            <a:ext cx="713418" cy="338328"/>
          </a:xfrm>
          <a:prstGeom prst="rect">
            <a:avLst/>
          </a:prstGeom>
          <a:noFill/>
        </p:spPr>
        <p:txBody>
          <a:bodyPr wrap="square" lIns="0" rIns="0">
            <a:noAutofit/>
          </a:bodyPr>
          <a:lstStyle/>
          <a:p>
            <a:pPr algn="ctr"/>
            <a:r>
              <a:rPr lang="en-US" sz="800">
                <a:solidFill>
                  <a:schemeClr val="bg1"/>
                </a:solidFill>
              </a:rPr>
              <a:t>Seamless integration</a:t>
            </a:r>
          </a:p>
        </p:txBody>
      </p:sp>
      <p:sp>
        <p:nvSpPr>
          <p:cNvPr id="204" name="TextBox 203">
            <a:extLst>
              <a:ext uri="{FF2B5EF4-FFF2-40B4-BE49-F238E27FC236}">
                <a16:creationId xmlns:a16="http://schemas.microsoft.com/office/drawing/2014/main" id="{345508D7-3354-4600-1C48-FF7251CBDEF9}"/>
              </a:ext>
            </a:extLst>
          </p:cNvPr>
          <p:cNvSpPr txBox="1"/>
          <p:nvPr userDrawn="1"/>
        </p:nvSpPr>
        <p:spPr>
          <a:xfrm>
            <a:off x="5388183" y="4225711"/>
            <a:ext cx="713418" cy="338328"/>
          </a:xfrm>
          <a:prstGeom prst="rect">
            <a:avLst/>
          </a:prstGeom>
          <a:noFill/>
        </p:spPr>
        <p:txBody>
          <a:bodyPr wrap="square" lIns="0" rIns="0">
            <a:noAutofit/>
          </a:bodyPr>
          <a:lstStyle/>
          <a:p>
            <a:pPr algn="ctr"/>
            <a:r>
              <a:rPr lang="en-US" sz="800">
                <a:solidFill>
                  <a:schemeClr val="bg1"/>
                </a:solidFill>
              </a:rPr>
              <a:t>Seamless integration alt</a:t>
            </a:r>
          </a:p>
        </p:txBody>
      </p:sp>
      <p:sp>
        <p:nvSpPr>
          <p:cNvPr id="205" name="TextBox 204">
            <a:extLst>
              <a:ext uri="{FF2B5EF4-FFF2-40B4-BE49-F238E27FC236}">
                <a16:creationId xmlns:a16="http://schemas.microsoft.com/office/drawing/2014/main" id="{04BA7D67-82B9-4EBA-C674-FD53C451D46F}"/>
              </a:ext>
            </a:extLst>
          </p:cNvPr>
          <p:cNvSpPr txBox="1"/>
          <p:nvPr userDrawn="1"/>
        </p:nvSpPr>
        <p:spPr>
          <a:xfrm>
            <a:off x="6102493" y="4225711"/>
            <a:ext cx="713418" cy="338328"/>
          </a:xfrm>
          <a:prstGeom prst="rect">
            <a:avLst/>
          </a:prstGeom>
          <a:noFill/>
        </p:spPr>
        <p:txBody>
          <a:bodyPr wrap="square" lIns="0" rIns="0">
            <a:noAutofit/>
          </a:bodyPr>
          <a:lstStyle/>
          <a:p>
            <a:pPr algn="ctr"/>
            <a:r>
              <a:rPr lang="en-US" sz="800">
                <a:solidFill>
                  <a:schemeClr val="bg1"/>
                </a:solidFill>
              </a:rPr>
              <a:t>Search</a:t>
            </a:r>
          </a:p>
        </p:txBody>
      </p:sp>
      <p:sp>
        <p:nvSpPr>
          <p:cNvPr id="206" name="TextBox 205">
            <a:extLst>
              <a:ext uri="{FF2B5EF4-FFF2-40B4-BE49-F238E27FC236}">
                <a16:creationId xmlns:a16="http://schemas.microsoft.com/office/drawing/2014/main" id="{298A7389-1226-3ACE-555B-7E497BFAEA31}"/>
              </a:ext>
            </a:extLst>
          </p:cNvPr>
          <p:cNvSpPr txBox="1"/>
          <p:nvPr userDrawn="1"/>
        </p:nvSpPr>
        <p:spPr>
          <a:xfrm>
            <a:off x="6816803" y="4225711"/>
            <a:ext cx="713418" cy="338328"/>
          </a:xfrm>
          <a:prstGeom prst="rect">
            <a:avLst/>
          </a:prstGeom>
          <a:noFill/>
        </p:spPr>
        <p:txBody>
          <a:bodyPr wrap="square" lIns="0" rIns="0">
            <a:noAutofit/>
          </a:bodyPr>
          <a:lstStyle/>
          <a:p>
            <a:pPr algn="ctr"/>
            <a:r>
              <a:rPr lang="en-US" sz="800">
                <a:solidFill>
                  <a:schemeClr val="bg1"/>
                </a:solidFill>
              </a:rPr>
              <a:t>Secure </a:t>
            </a:r>
          </a:p>
          <a:p>
            <a:pPr algn="ctr"/>
            <a:r>
              <a:rPr lang="en-US" sz="800">
                <a:solidFill>
                  <a:schemeClr val="bg1"/>
                </a:solidFill>
              </a:rPr>
              <a:t>team collab</a:t>
            </a:r>
          </a:p>
        </p:txBody>
      </p:sp>
      <p:sp>
        <p:nvSpPr>
          <p:cNvPr id="207" name="TextBox 206">
            <a:extLst>
              <a:ext uri="{FF2B5EF4-FFF2-40B4-BE49-F238E27FC236}">
                <a16:creationId xmlns:a16="http://schemas.microsoft.com/office/drawing/2014/main" id="{C5A48C2A-7031-4260-5D51-ABAA5593EBA8}"/>
              </a:ext>
            </a:extLst>
          </p:cNvPr>
          <p:cNvSpPr txBox="1"/>
          <p:nvPr userDrawn="1"/>
        </p:nvSpPr>
        <p:spPr>
          <a:xfrm>
            <a:off x="7531113" y="4225711"/>
            <a:ext cx="713418" cy="338328"/>
          </a:xfrm>
          <a:prstGeom prst="rect">
            <a:avLst/>
          </a:prstGeom>
          <a:noFill/>
        </p:spPr>
        <p:txBody>
          <a:bodyPr wrap="square" lIns="0" rIns="0">
            <a:noAutofit/>
          </a:bodyPr>
          <a:lstStyle/>
          <a:p>
            <a:pPr algn="ctr"/>
            <a:r>
              <a:rPr lang="en-US" sz="800">
                <a:solidFill>
                  <a:schemeClr val="bg1"/>
                </a:solidFill>
              </a:rPr>
              <a:t>Security</a:t>
            </a:r>
          </a:p>
        </p:txBody>
      </p:sp>
      <p:sp>
        <p:nvSpPr>
          <p:cNvPr id="208" name="TextBox 207">
            <a:extLst>
              <a:ext uri="{FF2B5EF4-FFF2-40B4-BE49-F238E27FC236}">
                <a16:creationId xmlns:a16="http://schemas.microsoft.com/office/drawing/2014/main" id="{894F4638-64DB-2AED-1378-F2C3FC61B462}"/>
              </a:ext>
            </a:extLst>
          </p:cNvPr>
          <p:cNvSpPr txBox="1"/>
          <p:nvPr userDrawn="1"/>
        </p:nvSpPr>
        <p:spPr>
          <a:xfrm>
            <a:off x="8245423" y="4225711"/>
            <a:ext cx="713418" cy="338328"/>
          </a:xfrm>
          <a:prstGeom prst="rect">
            <a:avLst/>
          </a:prstGeom>
          <a:noFill/>
        </p:spPr>
        <p:txBody>
          <a:bodyPr wrap="square" lIns="0" rIns="0">
            <a:noAutofit/>
          </a:bodyPr>
          <a:lstStyle/>
          <a:p>
            <a:pPr algn="ctr"/>
            <a:r>
              <a:rPr lang="en-US" sz="800">
                <a:solidFill>
                  <a:schemeClr val="bg1"/>
                </a:solidFill>
              </a:rPr>
              <a:t>Share</a:t>
            </a:r>
          </a:p>
        </p:txBody>
      </p:sp>
      <p:sp>
        <p:nvSpPr>
          <p:cNvPr id="209" name="TextBox 208">
            <a:extLst>
              <a:ext uri="{FF2B5EF4-FFF2-40B4-BE49-F238E27FC236}">
                <a16:creationId xmlns:a16="http://schemas.microsoft.com/office/drawing/2014/main" id="{B68F54AF-25EF-6D7B-6A5E-736812D49D06}"/>
              </a:ext>
            </a:extLst>
          </p:cNvPr>
          <p:cNvSpPr txBox="1"/>
          <p:nvPr userDrawn="1"/>
        </p:nvSpPr>
        <p:spPr>
          <a:xfrm>
            <a:off x="10388353" y="4225711"/>
            <a:ext cx="713418" cy="338328"/>
          </a:xfrm>
          <a:prstGeom prst="rect">
            <a:avLst/>
          </a:prstGeom>
          <a:noFill/>
        </p:spPr>
        <p:txBody>
          <a:bodyPr wrap="square" lIns="0" rIns="0">
            <a:noAutofit/>
          </a:bodyPr>
          <a:lstStyle/>
          <a:p>
            <a:pPr algn="ctr"/>
            <a:r>
              <a:rPr lang="en-US" sz="800">
                <a:solidFill>
                  <a:schemeClr val="bg1"/>
                </a:solidFill>
              </a:rPr>
              <a:t>Solutions</a:t>
            </a:r>
          </a:p>
        </p:txBody>
      </p:sp>
      <p:sp>
        <p:nvSpPr>
          <p:cNvPr id="210" name="TextBox 209">
            <a:extLst>
              <a:ext uri="{FF2B5EF4-FFF2-40B4-BE49-F238E27FC236}">
                <a16:creationId xmlns:a16="http://schemas.microsoft.com/office/drawing/2014/main" id="{7DC3C2D2-3C2D-6C95-E213-7D43F4032ECF}"/>
              </a:ext>
            </a:extLst>
          </p:cNvPr>
          <p:cNvSpPr txBox="1"/>
          <p:nvPr userDrawn="1"/>
        </p:nvSpPr>
        <p:spPr>
          <a:xfrm>
            <a:off x="3245253" y="4225711"/>
            <a:ext cx="713418" cy="338328"/>
          </a:xfrm>
          <a:prstGeom prst="rect">
            <a:avLst/>
          </a:prstGeom>
          <a:noFill/>
        </p:spPr>
        <p:txBody>
          <a:bodyPr wrap="square" lIns="0" rIns="0">
            <a:noAutofit/>
          </a:bodyPr>
          <a:lstStyle/>
          <a:p>
            <a:pPr algn="ctr"/>
            <a:r>
              <a:rPr lang="en-US" sz="800">
                <a:solidFill>
                  <a:schemeClr val="bg1"/>
                </a:solidFill>
              </a:rPr>
              <a:t>RPA </a:t>
            </a:r>
          </a:p>
          <a:p>
            <a:pPr algn="ctr"/>
            <a:r>
              <a:rPr lang="en-US" sz="800">
                <a:solidFill>
                  <a:schemeClr val="bg1"/>
                </a:solidFill>
              </a:rPr>
              <a:t>sponsor</a:t>
            </a:r>
          </a:p>
        </p:txBody>
      </p:sp>
      <p:sp>
        <p:nvSpPr>
          <p:cNvPr id="211" name="TextBox 210">
            <a:extLst>
              <a:ext uri="{FF2B5EF4-FFF2-40B4-BE49-F238E27FC236}">
                <a16:creationId xmlns:a16="http://schemas.microsoft.com/office/drawing/2014/main" id="{A43BFBE1-5FD9-864A-A57E-314D7D739FFB}"/>
              </a:ext>
            </a:extLst>
          </p:cNvPr>
          <p:cNvSpPr txBox="1"/>
          <p:nvPr userDrawn="1"/>
        </p:nvSpPr>
        <p:spPr>
          <a:xfrm>
            <a:off x="11102668" y="5048729"/>
            <a:ext cx="713418" cy="338328"/>
          </a:xfrm>
          <a:prstGeom prst="rect">
            <a:avLst/>
          </a:prstGeom>
          <a:noFill/>
        </p:spPr>
        <p:txBody>
          <a:bodyPr wrap="square" lIns="0" rIns="0">
            <a:noAutofit/>
          </a:bodyPr>
          <a:lstStyle/>
          <a:p>
            <a:pPr algn="ctr"/>
            <a:r>
              <a:rPr lang="en-US" sz="800">
                <a:solidFill>
                  <a:schemeClr val="bg1"/>
                </a:solidFill>
              </a:rPr>
              <a:t>Thank you</a:t>
            </a:r>
          </a:p>
        </p:txBody>
      </p:sp>
      <p:sp>
        <p:nvSpPr>
          <p:cNvPr id="212" name="TextBox 211">
            <a:extLst>
              <a:ext uri="{FF2B5EF4-FFF2-40B4-BE49-F238E27FC236}">
                <a16:creationId xmlns:a16="http://schemas.microsoft.com/office/drawing/2014/main" id="{4FBBFAB2-3C9E-56F9-27D1-A11A12AFFA19}"/>
              </a:ext>
            </a:extLst>
          </p:cNvPr>
          <p:cNvSpPr txBox="1"/>
          <p:nvPr userDrawn="1"/>
        </p:nvSpPr>
        <p:spPr>
          <a:xfrm>
            <a:off x="388013" y="5048729"/>
            <a:ext cx="713418" cy="338328"/>
          </a:xfrm>
          <a:prstGeom prst="rect">
            <a:avLst/>
          </a:prstGeom>
          <a:noFill/>
        </p:spPr>
        <p:txBody>
          <a:bodyPr wrap="square" lIns="0" rIns="0">
            <a:noAutofit/>
          </a:bodyPr>
          <a:lstStyle/>
          <a:p>
            <a:pPr algn="ctr"/>
            <a:r>
              <a:rPr lang="en-US" sz="800">
                <a:solidFill>
                  <a:schemeClr val="bg1"/>
                </a:solidFill>
              </a:rPr>
              <a:t>Solutions alt</a:t>
            </a:r>
          </a:p>
        </p:txBody>
      </p:sp>
      <p:sp>
        <p:nvSpPr>
          <p:cNvPr id="213" name="TextBox 212">
            <a:extLst>
              <a:ext uri="{FF2B5EF4-FFF2-40B4-BE49-F238E27FC236}">
                <a16:creationId xmlns:a16="http://schemas.microsoft.com/office/drawing/2014/main" id="{1080BFCD-9DC5-C636-C7D7-0FFE991E7C81}"/>
              </a:ext>
            </a:extLst>
          </p:cNvPr>
          <p:cNvSpPr txBox="1"/>
          <p:nvPr userDrawn="1"/>
        </p:nvSpPr>
        <p:spPr>
          <a:xfrm>
            <a:off x="1102323" y="5048729"/>
            <a:ext cx="713418" cy="338328"/>
          </a:xfrm>
          <a:prstGeom prst="rect">
            <a:avLst/>
          </a:prstGeom>
          <a:noFill/>
        </p:spPr>
        <p:txBody>
          <a:bodyPr wrap="square" lIns="0" rIns="0">
            <a:noAutofit/>
          </a:bodyPr>
          <a:lstStyle/>
          <a:p>
            <a:pPr algn="ctr"/>
            <a:r>
              <a:rPr lang="en-US" sz="800">
                <a:solidFill>
                  <a:schemeClr val="bg1"/>
                </a:solidFill>
              </a:rPr>
              <a:t>Speed</a:t>
            </a:r>
          </a:p>
        </p:txBody>
      </p:sp>
      <p:sp>
        <p:nvSpPr>
          <p:cNvPr id="214" name="TextBox 213">
            <a:extLst>
              <a:ext uri="{FF2B5EF4-FFF2-40B4-BE49-F238E27FC236}">
                <a16:creationId xmlns:a16="http://schemas.microsoft.com/office/drawing/2014/main" id="{4F7B7A1E-6E29-B37D-ADEC-DE4FAEF51945}"/>
              </a:ext>
            </a:extLst>
          </p:cNvPr>
          <p:cNvSpPr txBox="1"/>
          <p:nvPr userDrawn="1"/>
        </p:nvSpPr>
        <p:spPr>
          <a:xfrm>
            <a:off x="1816633" y="5048729"/>
            <a:ext cx="713418" cy="338328"/>
          </a:xfrm>
          <a:prstGeom prst="rect">
            <a:avLst/>
          </a:prstGeom>
          <a:noFill/>
        </p:spPr>
        <p:txBody>
          <a:bodyPr wrap="square" lIns="0" rIns="0">
            <a:noAutofit/>
          </a:bodyPr>
          <a:lstStyle/>
          <a:p>
            <a:pPr algn="ctr"/>
            <a:r>
              <a:rPr lang="en-US" sz="800">
                <a:solidFill>
                  <a:schemeClr val="bg1"/>
                </a:solidFill>
              </a:rPr>
              <a:t>Stopwatch</a:t>
            </a:r>
          </a:p>
        </p:txBody>
      </p:sp>
      <p:sp>
        <p:nvSpPr>
          <p:cNvPr id="215" name="TextBox 214">
            <a:extLst>
              <a:ext uri="{FF2B5EF4-FFF2-40B4-BE49-F238E27FC236}">
                <a16:creationId xmlns:a16="http://schemas.microsoft.com/office/drawing/2014/main" id="{0CCD009B-2BB1-DAD7-9F15-29D776A0BB80}"/>
              </a:ext>
            </a:extLst>
          </p:cNvPr>
          <p:cNvSpPr txBox="1"/>
          <p:nvPr userDrawn="1"/>
        </p:nvSpPr>
        <p:spPr>
          <a:xfrm>
            <a:off x="2530943" y="5048729"/>
            <a:ext cx="713418" cy="338328"/>
          </a:xfrm>
          <a:prstGeom prst="rect">
            <a:avLst/>
          </a:prstGeom>
          <a:noFill/>
        </p:spPr>
        <p:txBody>
          <a:bodyPr wrap="square" lIns="0" rIns="0">
            <a:noAutofit/>
          </a:bodyPr>
          <a:lstStyle/>
          <a:p>
            <a:pPr algn="ctr"/>
            <a:r>
              <a:rPr lang="en-US" sz="800">
                <a:solidFill>
                  <a:schemeClr val="bg1"/>
                </a:solidFill>
              </a:rPr>
              <a:t>Stories</a:t>
            </a:r>
          </a:p>
        </p:txBody>
      </p:sp>
      <p:sp>
        <p:nvSpPr>
          <p:cNvPr id="216" name="TextBox 215">
            <a:extLst>
              <a:ext uri="{FF2B5EF4-FFF2-40B4-BE49-F238E27FC236}">
                <a16:creationId xmlns:a16="http://schemas.microsoft.com/office/drawing/2014/main" id="{5FF2036B-7B68-EB99-65B1-2D3E29BB84AE}"/>
              </a:ext>
            </a:extLst>
          </p:cNvPr>
          <p:cNvSpPr txBox="1"/>
          <p:nvPr userDrawn="1"/>
        </p:nvSpPr>
        <p:spPr>
          <a:xfrm>
            <a:off x="3959563" y="5048729"/>
            <a:ext cx="713418" cy="338328"/>
          </a:xfrm>
          <a:prstGeom prst="rect">
            <a:avLst/>
          </a:prstGeom>
          <a:noFill/>
        </p:spPr>
        <p:txBody>
          <a:bodyPr wrap="square" lIns="0" rIns="0">
            <a:noAutofit/>
          </a:bodyPr>
          <a:lstStyle/>
          <a:p>
            <a:pPr algn="ctr"/>
            <a:r>
              <a:rPr lang="en-US" sz="800">
                <a:solidFill>
                  <a:schemeClr val="bg1"/>
                </a:solidFill>
              </a:rPr>
              <a:t>Success</a:t>
            </a:r>
          </a:p>
        </p:txBody>
      </p:sp>
      <p:sp>
        <p:nvSpPr>
          <p:cNvPr id="217" name="TextBox 216">
            <a:extLst>
              <a:ext uri="{FF2B5EF4-FFF2-40B4-BE49-F238E27FC236}">
                <a16:creationId xmlns:a16="http://schemas.microsoft.com/office/drawing/2014/main" id="{0462A018-C883-6B7D-7020-480EA7FAB410}"/>
              </a:ext>
            </a:extLst>
          </p:cNvPr>
          <p:cNvSpPr txBox="1"/>
          <p:nvPr userDrawn="1"/>
        </p:nvSpPr>
        <p:spPr>
          <a:xfrm>
            <a:off x="895973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2</a:t>
            </a:r>
          </a:p>
        </p:txBody>
      </p:sp>
      <p:sp>
        <p:nvSpPr>
          <p:cNvPr id="218" name="TextBox 217">
            <a:extLst>
              <a:ext uri="{FF2B5EF4-FFF2-40B4-BE49-F238E27FC236}">
                <a16:creationId xmlns:a16="http://schemas.microsoft.com/office/drawing/2014/main" id="{8B0677A3-E767-DC3B-E243-E13214C1B8D6}"/>
              </a:ext>
            </a:extLst>
          </p:cNvPr>
          <p:cNvSpPr txBox="1"/>
          <p:nvPr userDrawn="1"/>
        </p:nvSpPr>
        <p:spPr>
          <a:xfrm>
            <a:off x="9674043" y="5048729"/>
            <a:ext cx="713418" cy="338328"/>
          </a:xfrm>
          <a:prstGeom prst="rect">
            <a:avLst/>
          </a:prstGeom>
          <a:noFill/>
        </p:spPr>
        <p:txBody>
          <a:bodyPr wrap="square" lIns="0" r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solidFill>
                  <a:schemeClr val="bg1"/>
                </a:solidFill>
              </a:rPr>
              <a:t>Technology</a:t>
            </a:r>
          </a:p>
          <a:p>
            <a:pPr algn="ctr"/>
            <a:r>
              <a:rPr lang="en-US" sz="800">
                <a:solidFill>
                  <a:schemeClr val="bg1"/>
                </a:solidFill>
              </a:rPr>
              <a:t>alt 3</a:t>
            </a:r>
          </a:p>
        </p:txBody>
      </p:sp>
      <p:sp>
        <p:nvSpPr>
          <p:cNvPr id="219" name="TextBox 218">
            <a:extLst>
              <a:ext uri="{FF2B5EF4-FFF2-40B4-BE49-F238E27FC236}">
                <a16:creationId xmlns:a16="http://schemas.microsoft.com/office/drawing/2014/main" id="{51F388F1-A3A1-5291-6866-48EE15EFE250}"/>
              </a:ext>
            </a:extLst>
          </p:cNvPr>
          <p:cNvSpPr txBox="1"/>
          <p:nvPr userDrawn="1"/>
        </p:nvSpPr>
        <p:spPr>
          <a:xfrm>
            <a:off x="4673873" y="5048729"/>
            <a:ext cx="713418" cy="338328"/>
          </a:xfrm>
          <a:prstGeom prst="rect">
            <a:avLst/>
          </a:prstGeom>
          <a:noFill/>
        </p:spPr>
        <p:txBody>
          <a:bodyPr wrap="square" lIns="0" rIns="0">
            <a:noAutofit/>
          </a:bodyPr>
          <a:lstStyle/>
          <a:p>
            <a:pPr algn="ctr"/>
            <a:r>
              <a:rPr lang="en-US" sz="800">
                <a:solidFill>
                  <a:schemeClr val="bg1"/>
                </a:solidFill>
              </a:rPr>
              <a:t>Support</a:t>
            </a:r>
          </a:p>
        </p:txBody>
      </p:sp>
      <p:sp>
        <p:nvSpPr>
          <p:cNvPr id="220" name="TextBox 219">
            <a:extLst>
              <a:ext uri="{FF2B5EF4-FFF2-40B4-BE49-F238E27FC236}">
                <a16:creationId xmlns:a16="http://schemas.microsoft.com/office/drawing/2014/main" id="{F9D2DBE9-50BF-5B02-F0FF-C96351C813CB}"/>
              </a:ext>
            </a:extLst>
          </p:cNvPr>
          <p:cNvSpPr txBox="1"/>
          <p:nvPr userDrawn="1"/>
        </p:nvSpPr>
        <p:spPr>
          <a:xfrm>
            <a:off x="5388183" y="5048729"/>
            <a:ext cx="713418" cy="338328"/>
          </a:xfrm>
          <a:prstGeom prst="rect">
            <a:avLst/>
          </a:prstGeom>
          <a:noFill/>
        </p:spPr>
        <p:txBody>
          <a:bodyPr wrap="square" lIns="0" rIns="0">
            <a:noAutofit/>
          </a:bodyPr>
          <a:lstStyle/>
          <a:p>
            <a:pPr algn="ctr"/>
            <a:r>
              <a:rPr lang="en-US" sz="800">
                <a:solidFill>
                  <a:schemeClr val="bg1"/>
                </a:solidFill>
              </a:rPr>
              <a:t>Survey</a:t>
            </a:r>
          </a:p>
        </p:txBody>
      </p:sp>
      <p:sp>
        <p:nvSpPr>
          <p:cNvPr id="221" name="TextBox 220">
            <a:extLst>
              <a:ext uri="{FF2B5EF4-FFF2-40B4-BE49-F238E27FC236}">
                <a16:creationId xmlns:a16="http://schemas.microsoft.com/office/drawing/2014/main" id="{5719642F-B23C-A9A8-8813-2DFF05FD4B4A}"/>
              </a:ext>
            </a:extLst>
          </p:cNvPr>
          <p:cNvSpPr txBox="1"/>
          <p:nvPr userDrawn="1"/>
        </p:nvSpPr>
        <p:spPr>
          <a:xfrm>
            <a:off x="6102493" y="5048729"/>
            <a:ext cx="713418" cy="338328"/>
          </a:xfrm>
          <a:prstGeom prst="rect">
            <a:avLst/>
          </a:prstGeom>
          <a:noFill/>
        </p:spPr>
        <p:txBody>
          <a:bodyPr wrap="square" lIns="0" rIns="0">
            <a:noAutofit/>
          </a:bodyPr>
          <a:lstStyle/>
          <a:p>
            <a:pPr algn="ctr"/>
            <a:r>
              <a:rPr lang="en-US" sz="800">
                <a:solidFill>
                  <a:schemeClr val="bg1"/>
                </a:solidFill>
              </a:rPr>
              <a:t>Tap Touch</a:t>
            </a:r>
          </a:p>
        </p:txBody>
      </p:sp>
      <p:sp>
        <p:nvSpPr>
          <p:cNvPr id="222" name="TextBox 221">
            <a:extLst>
              <a:ext uri="{FF2B5EF4-FFF2-40B4-BE49-F238E27FC236}">
                <a16:creationId xmlns:a16="http://schemas.microsoft.com/office/drawing/2014/main" id="{4AD00AF9-EE84-45D5-2029-35A8A37E9B87}"/>
              </a:ext>
            </a:extLst>
          </p:cNvPr>
          <p:cNvSpPr txBox="1"/>
          <p:nvPr userDrawn="1"/>
        </p:nvSpPr>
        <p:spPr>
          <a:xfrm>
            <a:off x="6816803" y="5048729"/>
            <a:ext cx="713418" cy="338328"/>
          </a:xfrm>
          <a:prstGeom prst="rect">
            <a:avLst/>
          </a:prstGeom>
          <a:noFill/>
        </p:spPr>
        <p:txBody>
          <a:bodyPr wrap="square" lIns="0" rIns="0">
            <a:noAutofit/>
          </a:bodyPr>
          <a:lstStyle/>
          <a:p>
            <a:pPr algn="ctr"/>
            <a:r>
              <a:rPr lang="en-US" sz="800">
                <a:solidFill>
                  <a:schemeClr val="bg1"/>
                </a:solidFill>
              </a:rPr>
              <a:t>Target</a:t>
            </a:r>
          </a:p>
        </p:txBody>
      </p:sp>
      <p:sp>
        <p:nvSpPr>
          <p:cNvPr id="223" name="TextBox 222">
            <a:extLst>
              <a:ext uri="{FF2B5EF4-FFF2-40B4-BE49-F238E27FC236}">
                <a16:creationId xmlns:a16="http://schemas.microsoft.com/office/drawing/2014/main" id="{BAF0E722-6977-4C3F-8919-9492B8D0F8AA}"/>
              </a:ext>
            </a:extLst>
          </p:cNvPr>
          <p:cNvSpPr txBox="1"/>
          <p:nvPr userDrawn="1"/>
        </p:nvSpPr>
        <p:spPr>
          <a:xfrm>
            <a:off x="7531113" y="5048729"/>
            <a:ext cx="713418" cy="338328"/>
          </a:xfrm>
          <a:prstGeom prst="rect">
            <a:avLst/>
          </a:prstGeom>
          <a:noFill/>
        </p:spPr>
        <p:txBody>
          <a:bodyPr wrap="square" lIns="0" rIns="0">
            <a:noAutofit/>
          </a:bodyPr>
          <a:lstStyle/>
          <a:p>
            <a:pPr algn="ctr"/>
            <a:r>
              <a:rPr lang="en-US" sz="800">
                <a:solidFill>
                  <a:schemeClr val="bg1"/>
                </a:solidFill>
              </a:rPr>
              <a:t>Technology</a:t>
            </a:r>
          </a:p>
        </p:txBody>
      </p:sp>
      <p:sp>
        <p:nvSpPr>
          <p:cNvPr id="224" name="TextBox 223">
            <a:extLst>
              <a:ext uri="{FF2B5EF4-FFF2-40B4-BE49-F238E27FC236}">
                <a16:creationId xmlns:a16="http://schemas.microsoft.com/office/drawing/2014/main" id="{B0DA2B49-125A-62FE-E0D5-F0E3BBCE1E8D}"/>
              </a:ext>
            </a:extLst>
          </p:cNvPr>
          <p:cNvSpPr txBox="1"/>
          <p:nvPr userDrawn="1"/>
        </p:nvSpPr>
        <p:spPr>
          <a:xfrm>
            <a:off x="8245423" y="5048729"/>
            <a:ext cx="713418" cy="338328"/>
          </a:xfrm>
          <a:prstGeom prst="rect">
            <a:avLst/>
          </a:prstGeom>
          <a:noFill/>
        </p:spPr>
        <p:txBody>
          <a:bodyPr wrap="square" lIns="0" rIns="0">
            <a:noAutofit/>
          </a:bodyPr>
          <a:lstStyle/>
          <a:p>
            <a:pPr algn="ctr"/>
            <a:r>
              <a:rPr lang="en-US" sz="800">
                <a:solidFill>
                  <a:schemeClr val="bg1"/>
                </a:solidFill>
              </a:rPr>
              <a:t>Technology </a:t>
            </a:r>
          </a:p>
          <a:p>
            <a:pPr algn="ctr"/>
            <a:r>
              <a:rPr lang="en-US" sz="800">
                <a:solidFill>
                  <a:schemeClr val="bg1"/>
                </a:solidFill>
              </a:rPr>
              <a:t>alt</a:t>
            </a:r>
          </a:p>
        </p:txBody>
      </p:sp>
      <p:sp>
        <p:nvSpPr>
          <p:cNvPr id="225" name="TextBox 224">
            <a:extLst>
              <a:ext uri="{FF2B5EF4-FFF2-40B4-BE49-F238E27FC236}">
                <a16:creationId xmlns:a16="http://schemas.microsoft.com/office/drawing/2014/main" id="{68BF790B-EF27-FA83-C2A4-93F0304F3EA7}"/>
              </a:ext>
            </a:extLst>
          </p:cNvPr>
          <p:cNvSpPr txBox="1"/>
          <p:nvPr userDrawn="1"/>
        </p:nvSpPr>
        <p:spPr>
          <a:xfrm>
            <a:off x="10388353" y="5048729"/>
            <a:ext cx="713418" cy="338328"/>
          </a:xfrm>
          <a:prstGeom prst="rect">
            <a:avLst/>
          </a:prstGeom>
          <a:noFill/>
        </p:spPr>
        <p:txBody>
          <a:bodyPr wrap="square" lIns="0" rIns="0">
            <a:noAutofit/>
          </a:bodyPr>
          <a:lstStyle/>
          <a:p>
            <a:pPr algn="ctr"/>
            <a:r>
              <a:rPr lang="en-US" sz="800">
                <a:solidFill>
                  <a:schemeClr val="bg1"/>
                </a:solidFill>
              </a:rPr>
              <a:t>Tent</a:t>
            </a:r>
          </a:p>
        </p:txBody>
      </p:sp>
      <p:sp>
        <p:nvSpPr>
          <p:cNvPr id="226" name="TextBox 225">
            <a:extLst>
              <a:ext uri="{FF2B5EF4-FFF2-40B4-BE49-F238E27FC236}">
                <a16:creationId xmlns:a16="http://schemas.microsoft.com/office/drawing/2014/main" id="{9220DA33-E720-2B16-27BD-A8921AC365CD}"/>
              </a:ext>
            </a:extLst>
          </p:cNvPr>
          <p:cNvSpPr txBox="1"/>
          <p:nvPr userDrawn="1"/>
        </p:nvSpPr>
        <p:spPr>
          <a:xfrm>
            <a:off x="3245253" y="5048729"/>
            <a:ext cx="713418" cy="338328"/>
          </a:xfrm>
          <a:prstGeom prst="rect">
            <a:avLst/>
          </a:prstGeom>
          <a:noFill/>
        </p:spPr>
        <p:txBody>
          <a:bodyPr wrap="square" lIns="0" rIns="0">
            <a:noAutofit/>
          </a:bodyPr>
          <a:lstStyle/>
          <a:p>
            <a:pPr algn="ctr"/>
            <a:r>
              <a:rPr lang="en-US" sz="800">
                <a:solidFill>
                  <a:schemeClr val="bg1"/>
                </a:solidFill>
              </a:rPr>
              <a:t>Student</a:t>
            </a:r>
          </a:p>
        </p:txBody>
      </p:sp>
      <p:sp>
        <p:nvSpPr>
          <p:cNvPr id="227" name="TextBox 226">
            <a:extLst>
              <a:ext uri="{FF2B5EF4-FFF2-40B4-BE49-F238E27FC236}">
                <a16:creationId xmlns:a16="http://schemas.microsoft.com/office/drawing/2014/main" id="{96B15C72-B6B4-2A14-2852-752A87EB7FE1}"/>
              </a:ext>
            </a:extLst>
          </p:cNvPr>
          <p:cNvSpPr txBox="1"/>
          <p:nvPr userDrawn="1"/>
        </p:nvSpPr>
        <p:spPr>
          <a:xfrm>
            <a:off x="388013" y="5871746"/>
            <a:ext cx="713418" cy="338328"/>
          </a:xfrm>
          <a:prstGeom prst="rect">
            <a:avLst/>
          </a:prstGeom>
          <a:noFill/>
        </p:spPr>
        <p:txBody>
          <a:bodyPr wrap="square" lIns="0" rIns="0">
            <a:noAutofit/>
          </a:bodyPr>
          <a:lstStyle/>
          <a:p>
            <a:pPr algn="ctr"/>
            <a:r>
              <a:rPr lang="en-US" sz="800">
                <a:solidFill>
                  <a:schemeClr val="bg1"/>
                </a:solidFill>
              </a:rPr>
              <a:t>Time saver</a:t>
            </a:r>
          </a:p>
        </p:txBody>
      </p:sp>
      <p:sp>
        <p:nvSpPr>
          <p:cNvPr id="228" name="TextBox 227">
            <a:extLst>
              <a:ext uri="{FF2B5EF4-FFF2-40B4-BE49-F238E27FC236}">
                <a16:creationId xmlns:a16="http://schemas.microsoft.com/office/drawing/2014/main" id="{FD7A6871-3709-6AFB-B9DE-55C08D7CA30D}"/>
              </a:ext>
            </a:extLst>
          </p:cNvPr>
          <p:cNvSpPr txBox="1"/>
          <p:nvPr userDrawn="1"/>
        </p:nvSpPr>
        <p:spPr>
          <a:xfrm>
            <a:off x="1103250" y="5871746"/>
            <a:ext cx="713418" cy="338328"/>
          </a:xfrm>
          <a:prstGeom prst="rect">
            <a:avLst/>
          </a:prstGeom>
          <a:noFill/>
        </p:spPr>
        <p:txBody>
          <a:bodyPr wrap="square" lIns="0" rIns="0">
            <a:noAutofit/>
          </a:bodyPr>
          <a:lstStyle/>
          <a:p>
            <a:pPr algn="ctr"/>
            <a:r>
              <a:rPr lang="en-US" sz="800">
                <a:solidFill>
                  <a:schemeClr val="bg1"/>
                </a:solidFill>
              </a:rPr>
              <a:t>User</a:t>
            </a:r>
          </a:p>
        </p:txBody>
      </p:sp>
      <p:sp>
        <p:nvSpPr>
          <p:cNvPr id="229" name="TextBox 228">
            <a:extLst>
              <a:ext uri="{FF2B5EF4-FFF2-40B4-BE49-F238E27FC236}">
                <a16:creationId xmlns:a16="http://schemas.microsoft.com/office/drawing/2014/main" id="{60424493-0651-47C4-EEA6-89747675A4F4}"/>
              </a:ext>
            </a:extLst>
          </p:cNvPr>
          <p:cNvSpPr txBox="1"/>
          <p:nvPr userDrawn="1"/>
        </p:nvSpPr>
        <p:spPr>
          <a:xfrm>
            <a:off x="1818487" y="5871746"/>
            <a:ext cx="713418" cy="338328"/>
          </a:xfrm>
          <a:prstGeom prst="rect">
            <a:avLst/>
          </a:prstGeom>
          <a:noFill/>
        </p:spPr>
        <p:txBody>
          <a:bodyPr wrap="square" lIns="0" rIns="0">
            <a:noAutofit/>
          </a:bodyPr>
          <a:lstStyle/>
          <a:p>
            <a:pPr algn="ctr"/>
            <a:r>
              <a:rPr lang="en-US" sz="800">
                <a:solidFill>
                  <a:schemeClr val="bg1"/>
                </a:solidFill>
              </a:rPr>
              <a:t>User-OTM</a:t>
            </a:r>
          </a:p>
        </p:txBody>
      </p:sp>
      <p:sp>
        <p:nvSpPr>
          <p:cNvPr id="230" name="TextBox 229">
            <a:extLst>
              <a:ext uri="{FF2B5EF4-FFF2-40B4-BE49-F238E27FC236}">
                <a16:creationId xmlns:a16="http://schemas.microsoft.com/office/drawing/2014/main" id="{BC48A5BD-653B-AB0D-2B63-667284DC44CE}"/>
              </a:ext>
            </a:extLst>
          </p:cNvPr>
          <p:cNvSpPr txBox="1"/>
          <p:nvPr userDrawn="1"/>
        </p:nvSpPr>
        <p:spPr>
          <a:xfrm>
            <a:off x="2533725" y="5871746"/>
            <a:ext cx="713418" cy="338328"/>
          </a:xfrm>
          <a:prstGeom prst="rect">
            <a:avLst/>
          </a:prstGeom>
          <a:noFill/>
        </p:spPr>
        <p:txBody>
          <a:bodyPr wrap="square" lIns="0" rIns="0">
            <a:noAutofit/>
          </a:bodyPr>
          <a:lstStyle/>
          <a:p>
            <a:pPr algn="ctr"/>
            <a:r>
              <a:rPr lang="en-US" sz="800">
                <a:solidFill>
                  <a:schemeClr val="bg1"/>
                </a:solidFill>
              </a:rPr>
              <a:t>Validate</a:t>
            </a:r>
          </a:p>
        </p:txBody>
      </p:sp>
      <p:sp>
        <p:nvSpPr>
          <p:cNvPr id="231" name="TextBox 230">
            <a:extLst>
              <a:ext uri="{FF2B5EF4-FFF2-40B4-BE49-F238E27FC236}">
                <a16:creationId xmlns:a16="http://schemas.microsoft.com/office/drawing/2014/main" id="{91B305AA-27EF-CAF6-B77B-C704E3123919}"/>
              </a:ext>
            </a:extLst>
          </p:cNvPr>
          <p:cNvSpPr txBox="1"/>
          <p:nvPr userDrawn="1"/>
        </p:nvSpPr>
        <p:spPr>
          <a:xfrm>
            <a:off x="3964199" y="5871746"/>
            <a:ext cx="713418" cy="338328"/>
          </a:xfrm>
          <a:prstGeom prst="rect">
            <a:avLst/>
          </a:prstGeom>
          <a:noFill/>
        </p:spPr>
        <p:txBody>
          <a:bodyPr wrap="square" lIns="0" rIns="0">
            <a:noAutofit/>
          </a:bodyPr>
          <a:lstStyle/>
          <a:p>
            <a:pPr algn="ctr"/>
            <a:r>
              <a:rPr lang="en-US" sz="800">
                <a:solidFill>
                  <a:schemeClr val="bg1"/>
                </a:solidFill>
              </a:rPr>
              <a:t>Vendor</a:t>
            </a:r>
          </a:p>
        </p:txBody>
      </p:sp>
      <p:sp>
        <p:nvSpPr>
          <p:cNvPr id="232" name="TextBox 231">
            <a:extLst>
              <a:ext uri="{FF2B5EF4-FFF2-40B4-BE49-F238E27FC236}">
                <a16:creationId xmlns:a16="http://schemas.microsoft.com/office/drawing/2014/main" id="{67DD9FDE-2DF2-BFDE-C001-AFA19823FE5F}"/>
              </a:ext>
            </a:extLst>
          </p:cNvPr>
          <p:cNvSpPr txBox="1"/>
          <p:nvPr userDrawn="1"/>
        </p:nvSpPr>
        <p:spPr>
          <a:xfrm>
            <a:off x="8970860" y="5871746"/>
            <a:ext cx="713418" cy="338328"/>
          </a:xfrm>
          <a:prstGeom prst="rect">
            <a:avLst/>
          </a:prstGeom>
          <a:noFill/>
        </p:spPr>
        <p:txBody>
          <a:bodyPr wrap="square" lIns="0" rIns="0">
            <a:noAutofit/>
          </a:bodyPr>
          <a:lstStyle/>
          <a:p>
            <a:pPr algn="ctr"/>
            <a:r>
              <a:rPr lang="en-US" sz="800">
                <a:solidFill>
                  <a:schemeClr val="bg1"/>
                </a:solidFill>
              </a:rPr>
              <a:t>Welcome</a:t>
            </a:r>
          </a:p>
        </p:txBody>
      </p:sp>
      <p:sp>
        <p:nvSpPr>
          <p:cNvPr id="233" name="TextBox 232">
            <a:extLst>
              <a:ext uri="{FF2B5EF4-FFF2-40B4-BE49-F238E27FC236}">
                <a16:creationId xmlns:a16="http://schemas.microsoft.com/office/drawing/2014/main" id="{567EF8CF-BFFC-630E-2CCF-7B228CA7D2CE}"/>
              </a:ext>
            </a:extLst>
          </p:cNvPr>
          <p:cNvSpPr txBox="1"/>
          <p:nvPr userDrawn="1"/>
        </p:nvSpPr>
        <p:spPr>
          <a:xfrm>
            <a:off x="9686097" y="5871746"/>
            <a:ext cx="713418" cy="338328"/>
          </a:xfrm>
          <a:prstGeom prst="rect">
            <a:avLst/>
          </a:prstGeom>
          <a:noFill/>
        </p:spPr>
        <p:txBody>
          <a:bodyPr wrap="square" lIns="0" rIns="0">
            <a:noAutofit/>
          </a:bodyPr>
          <a:lstStyle/>
          <a:p>
            <a:pPr algn="ctr"/>
            <a:r>
              <a:rPr lang="en-US" sz="800">
                <a:solidFill>
                  <a:schemeClr val="bg1"/>
                </a:solidFill>
              </a:rPr>
              <a:t>Zoom in</a:t>
            </a:r>
          </a:p>
        </p:txBody>
      </p:sp>
      <p:sp>
        <p:nvSpPr>
          <p:cNvPr id="234" name="TextBox 233">
            <a:extLst>
              <a:ext uri="{FF2B5EF4-FFF2-40B4-BE49-F238E27FC236}">
                <a16:creationId xmlns:a16="http://schemas.microsoft.com/office/drawing/2014/main" id="{66BA445F-7E73-F689-CE4A-8DF5443F8888}"/>
              </a:ext>
            </a:extLst>
          </p:cNvPr>
          <p:cNvSpPr txBox="1"/>
          <p:nvPr userDrawn="1"/>
        </p:nvSpPr>
        <p:spPr>
          <a:xfrm>
            <a:off x="4679436" y="5871746"/>
            <a:ext cx="713418" cy="338328"/>
          </a:xfrm>
          <a:prstGeom prst="rect">
            <a:avLst/>
          </a:prstGeom>
          <a:noFill/>
        </p:spPr>
        <p:txBody>
          <a:bodyPr wrap="square" lIns="0" rIns="0">
            <a:noAutofit/>
          </a:bodyPr>
          <a:lstStyle/>
          <a:p>
            <a:pPr algn="ctr"/>
            <a:r>
              <a:rPr lang="en-US" sz="800">
                <a:solidFill>
                  <a:schemeClr val="bg1"/>
                </a:solidFill>
              </a:rPr>
              <a:t>Visibility off</a:t>
            </a:r>
          </a:p>
        </p:txBody>
      </p:sp>
      <p:sp>
        <p:nvSpPr>
          <p:cNvPr id="235" name="TextBox 234">
            <a:extLst>
              <a:ext uri="{FF2B5EF4-FFF2-40B4-BE49-F238E27FC236}">
                <a16:creationId xmlns:a16="http://schemas.microsoft.com/office/drawing/2014/main" id="{D0D25439-785F-A6E5-6CE5-B935B5EF47C9}"/>
              </a:ext>
            </a:extLst>
          </p:cNvPr>
          <p:cNvSpPr txBox="1"/>
          <p:nvPr userDrawn="1"/>
        </p:nvSpPr>
        <p:spPr>
          <a:xfrm>
            <a:off x="5394674" y="5871746"/>
            <a:ext cx="713418" cy="338328"/>
          </a:xfrm>
          <a:prstGeom prst="rect">
            <a:avLst/>
          </a:prstGeom>
          <a:noFill/>
        </p:spPr>
        <p:txBody>
          <a:bodyPr wrap="square" lIns="0" rIns="0">
            <a:noAutofit/>
          </a:bodyPr>
          <a:lstStyle/>
          <a:p>
            <a:pPr algn="ctr"/>
            <a:r>
              <a:rPr lang="en-US" sz="800">
                <a:solidFill>
                  <a:schemeClr val="bg1"/>
                </a:solidFill>
              </a:rPr>
              <a:t>Visibility on</a:t>
            </a:r>
          </a:p>
        </p:txBody>
      </p:sp>
      <p:sp>
        <p:nvSpPr>
          <p:cNvPr id="236" name="TextBox 235">
            <a:extLst>
              <a:ext uri="{FF2B5EF4-FFF2-40B4-BE49-F238E27FC236}">
                <a16:creationId xmlns:a16="http://schemas.microsoft.com/office/drawing/2014/main" id="{F3993B22-B2FB-6322-3B4B-E1AC785F29EF}"/>
              </a:ext>
            </a:extLst>
          </p:cNvPr>
          <p:cNvSpPr txBox="1"/>
          <p:nvPr userDrawn="1"/>
        </p:nvSpPr>
        <p:spPr>
          <a:xfrm>
            <a:off x="6109911" y="5871746"/>
            <a:ext cx="713418" cy="338328"/>
          </a:xfrm>
          <a:prstGeom prst="rect">
            <a:avLst/>
          </a:prstGeom>
          <a:noFill/>
        </p:spPr>
        <p:txBody>
          <a:bodyPr wrap="square" lIns="0" rIns="0">
            <a:noAutofit/>
          </a:bodyPr>
          <a:lstStyle/>
          <a:p>
            <a:pPr algn="ctr"/>
            <a:r>
              <a:rPr lang="en-US" sz="800">
                <a:solidFill>
                  <a:schemeClr val="bg1"/>
                </a:solidFill>
              </a:rPr>
              <a:t>Warning</a:t>
            </a:r>
          </a:p>
        </p:txBody>
      </p:sp>
      <p:sp>
        <p:nvSpPr>
          <p:cNvPr id="237" name="TextBox 236">
            <a:extLst>
              <a:ext uri="{FF2B5EF4-FFF2-40B4-BE49-F238E27FC236}">
                <a16:creationId xmlns:a16="http://schemas.microsoft.com/office/drawing/2014/main" id="{DA6E4019-FA74-FEFD-1FBA-EE5201561CF7}"/>
              </a:ext>
            </a:extLst>
          </p:cNvPr>
          <p:cNvSpPr txBox="1"/>
          <p:nvPr userDrawn="1"/>
        </p:nvSpPr>
        <p:spPr>
          <a:xfrm>
            <a:off x="6825148"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expert</a:t>
            </a:r>
          </a:p>
        </p:txBody>
      </p:sp>
      <p:sp>
        <p:nvSpPr>
          <p:cNvPr id="238" name="TextBox 237">
            <a:extLst>
              <a:ext uri="{FF2B5EF4-FFF2-40B4-BE49-F238E27FC236}">
                <a16:creationId xmlns:a16="http://schemas.microsoft.com/office/drawing/2014/main" id="{CB7989A4-867F-5687-A5E5-A3F61C3A0714}"/>
              </a:ext>
            </a:extLst>
          </p:cNvPr>
          <p:cNvSpPr txBox="1"/>
          <p:nvPr userDrawn="1"/>
        </p:nvSpPr>
        <p:spPr>
          <a:xfrm>
            <a:off x="7540386"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scraping</a:t>
            </a:r>
          </a:p>
        </p:txBody>
      </p:sp>
      <p:sp>
        <p:nvSpPr>
          <p:cNvPr id="239" name="TextBox 238">
            <a:extLst>
              <a:ext uri="{FF2B5EF4-FFF2-40B4-BE49-F238E27FC236}">
                <a16:creationId xmlns:a16="http://schemas.microsoft.com/office/drawing/2014/main" id="{FC154F70-0F33-219E-C78B-350F9CF01C05}"/>
              </a:ext>
            </a:extLst>
          </p:cNvPr>
          <p:cNvSpPr txBox="1"/>
          <p:nvPr userDrawn="1"/>
        </p:nvSpPr>
        <p:spPr>
          <a:xfrm>
            <a:off x="8255623" y="5871746"/>
            <a:ext cx="713418" cy="338328"/>
          </a:xfrm>
          <a:prstGeom prst="rect">
            <a:avLst/>
          </a:prstGeom>
          <a:noFill/>
        </p:spPr>
        <p:txBody>
          <a:bodyPr wrap="square" lIns="0" rIns="0">
            <a:noAutofit/>
          </a:bodyPr>
          <a:lstStyle/>
          <a:p>
            <a:pPr algn="ctr"/>
            <a:r>
              <a:rPr lang="en-US" sz="800">
                <a:solidFill>
                  <a:schemeClr val="bg1"/>
                </a:solidFill>
              </a:rPr>
              <a:t>Web</a:t>
            </a:r>
          </a:p>
          <a:p>
            <a:pPr algn="ctr"/>
            <a:r>
              <a:rPr lang="en-US" sz="800">
                <a:solidFill>
                  <a:schemeClr val="bg1"/>
                </a:solidFill>
              </a:rPr>
              <a:t>testing</a:t>
            </a:r>
          </a:p>
        </p:txBody>
      </p:sp>
      <p:sp>
        <p:nvSpPr>
          <p:cNvPr id="240" name="TextBox 239">
            <a:extLst>
              <a:ext uri="{FF2B5EF4-FFF2-40B4-BE49-F238E27FC236}">
                <a16:creationId xmlns:a16="http://schemas.microsoft.com/office/drawing/2014/main" id="{99B41E3F-FA6D-CD9F-2AAE-A7F663892306}"/>
              </a:ext>
            </a:extLst>
          </p:cNvPr>
          <p:cNvSpPr txBox="1"/>
          <p:nvPr userDrawn="1"/>
        </p:nvSpPr>
        <p:spPr>
          <a:xfrm>
            <a:off x="10401335" y="5871746"/>
            <a:ext cx="713418" cy="338328"/>
          </a:xfrm>
          <a:prstGeom prst="rect">
            <a:avLst/>
          </a:prstGeom>
          <a:noFill/>
        </p:spPr>
        <p:txBody>
          <a:bodyPr wrap="square" lIns="0" rIns="0">
            <a:noAutofit/>
          </a:bodyPr>
          <a:lstStyle/>
          <a:p>
            <a:pPr algn="ctr"/>
            <a:r>
              <a:rPr lang="en-US" sz="800">
                <a:solidFill>
                  <a:schemeClr val="bg1"/>
                </a:solidFill>
              </a:rPr>
              <a:t>Zoom out</a:t>
            </a:r>
          </a:p>
        </p:txBody>
      </p:sp>
      <p:sp>
        <p:nvSpPr>
          <p:cNvPr id="241" name="TextBox 240">
            <a:extLst>
              <a:ext uri="{FF2B5EF4-FFF2-40B4-BE49-F238E27FC236}">
                <a16:creationId xmlns:a16="http://schemas.microsoft.com/office/drawing/2014/main" id="{3CDA9F32-C7F5-5750-5A8E-BC451B5BE837}"/>
              </a:ext>
            </a:extLst>
          </p:cNvPr>
          <p:cNvSpPr txBox="1"/>
          <p:nvPr userDrawn="1"/>
        </p:nvSpPr>
        <p:spPr>
          <a:xfrm>
            <a:off x="3248962" y="5871746"/>
            <a:ext cx="713418" cy="338328"/>
          </a:xfrm>
          <a:prstGeom prst="rect">
            <a:avLst/>
          </a:prstGeom>
          <a:noFill/>
        </p:spPr>
        <p:txBody>
          <a:bodyPr wrap="square" lIns="0" rIns="0">
            <a:noAutofit/>
          </a:bodyPr>
          <a:lstStyle/>
          <a:p>
            <a:pPr algn="ctr"/>
            <a:r>
              <a:rPr lang="en-US" sz="800">
                <a:solidFill>
                  <a:schemeClr val="bg1"/>
                </a:solidFill>
              </a:rPr>
              <a:t>Vector </a:t>
            </a:r>
          </a:p>
          <a:p>
            <a:pPr algn="ctr"/>
            <a:r>
              <a:rPr lang="en-US" sz="800">
                <a:solidFill>
                  <a:schemeClr val="bg1"/>
                </a:solidFill>
              </a:rPr>
              <a:t>anchor</a:t>
            </a:r>
          </a:p>
        </p:txBody>
      </p:sp>
      <p:sp>
        <p:nvSpPr>
          <p:cNvPr id="242" name="TextBox 241">
            <a:extLst>
              <a:ext uri="{FF2B5EF4-FFF2-40B4-BE49-F238E27FC236}">
                <a16:creationId xmlns:a16="http://schemas.microsoft.com/office/drawing/2014/main" id="{72CDD674-1CD6-7588-CC06-EC1EB6F010F7}"/>
              </a:ext>
            </a:extLst>
          </p:cNvPr>
          <p:cNvSpPr txBox="1"/>
          <p:nvPr userDrawn="1"/>
        </p:nvSpPr>
        <p:spPr>
          <a:xfrm>
            <a:off x="11102668"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square</a:t>
            </a:r>
          </a:p>
        </p:txBody>
      </p:sp>
      <p:sp>
        <p:nvSpPr>
          <p:cNvPr id="243" name="TextBox 242">
            <a:extLst>
              <a:ext uri="{FF2B5EF4-FFF2-40B4-BE49-F238E27FC236}">
                <a16:creationId xmlns:a16="http://schemas.microsoft.com/office/drawing/2014/main" id="{873E7D19-8796-0D17-E511-38AFB946E491}"/>
              </a:ext>
            </a:extLst>
          </p:cNvPr>
          <p:cNvSpPr txBox="1"/>
          <p:nvPr userDrawn="1"/>
        </p:nvSpPr>
        <p:spPr>
          <a:xfrm>
            <a:off x="388013" y="1756657"/>
            <a:ext cx="709821" cy="338328"/>
          </a:xfrm>
          <a:prstGeom prst="rect">
            <a:avLst/>
          </a:prstGeom>
          <a:noFill/>
        </p:spPr>
        <p:txBody>
          <a:bodyPr wrap="square" lIns="0" rIns="0">
            <a:noAutofit/>
          </a:bodyPr>
          <a:lstStyle/>
          <a:p>
            <a:pPr algn="ctr"/>
            <a:r>
              <a:rPr lang="en-US" sz="800">
                <a:solidFill>
                  <a:schemeClr val="bg1"/>
                </a:solidFill>
              </a:rPr>
              <a:t>Location </a:t>
            </a:r>
          </a:p>
          <a:p>
            <a:pPr algn="ctr"/>
            <a:r>
              <a:rPr lang="en-US" sz="800">
                <a:solidFill>
                  <a:schemeClr val="bg1"/>
                </a:solidFill>
              </a:rPr>
              <a:t>pin</a:t>
            </a:r>
          </a:p>
        </p:txBody>
      </p:sp>
      <p:sp>
        <p:nvSpPr>
          <p:cNvPr id="244" name="TextBox 243">
            <a:extLst>
              <a:ext uri="{FF2B5EF4-FFF2-40B4-BE49-F238E27FC236}">
                <a16:creationId xmlns:a16="http://schemas.microsoft.com/office/drawing/2014/main" id="{8B488A44-1ED9-4382-6EA3-100F75BF2E6F}"/>
              </a:ext>
            </a:extLst>
          </p:cNvPr>
          <p:cNvSpPr txBox="1"/>
          <p:nvPr userDrawn="1"/>
        </p:nvSpPr>
        <p:spPr>
          <a:xfrm>
            <a:off x="1098966" y="1756657"/>
            <a:ext cx="713418" cy="338328"/>
          </a:xfrm>
          <a:prstGeom prst="rect">
            <a:avLst/>
          </a:prstGeom>
          <a:noFill/>
        </p:spPr>
        <p:txBody>
          <a:bodyPr wrap="square" lIns="0" rIns="0">
            <a:noAutofit/>
          </a:bodyPr>
          <a:lstStyle/>
          <a:p>
            <a:pPr algn="ctr"/>
            <a:r>
              <a:rPr lang="en-US" sz="800">
                <a:solidFill>
                  <a:schemeClr val="bg1"/>
                </a:solidFill>
              </a:rPr>
              <a:t>Lock</a:t>
            </a:r>
          </a:p>
        </p:txBody>
      </p:sp>
      <p:sp>
        <p:nvSpPr>
          <p:cNvPr id="245" name="TextBox 244">
            <a:extLst>
              <a:ext uri="{FF2B5EF4-FFF2-40B4-BE49-F238E27FC236}">
                <a16:creationId xmlns:a16="http://schemas.microsoft.com/office/drawing/2014/main" id="{6D928BA3-CBB3-7147-7223-BDECC02361A6}"/>
              </a:ext>
            </a:extLst>
          </p:cNvPr>
          <p:cNvSpPr txBox="1"/>
          <p:nvPr userDrawn="1"/>
        </p:nvSpPr>
        <p:spPr>
          <a:xfrm>
            <a:off x="1813516" y="1756657"/>
            <a:ext cx="713418" cy="338328"/>
          </a:xfrm>
          <a:prstGeom prst="rect">
            <a:avLst/>
          </a:prstGeom>
          <a:noFill/>
        </p:spPr>
        <p:txBody>
          <a:bodyPr wrap="square" lIns="0" rIns="0">
            <a:noAutofit/>
          </a:bodyPr>
          <a:lstStyle/>
          <a:p>
            <a:pPr algn="ctr"/>
            <a:r>
              <a:rPr lang="en-US" sz="800">
                <a:solidFill>
                  <a:schemeClr val="bg1"/>
                </a:solidFill>
              </a:rPr>
              <a:t>Lock</a:t>
            </a:r>
          </a:p>
          <a:p>
            <a:pPr algn="ctr"/>
            <a:r>
              <a:rPr lang="en-US" sz="800">
                <a:solidFill>
                  <a:schemeClr val="bg1"/>
                </a:solidFill>
              </a:rPr>
              <a:t>open</a:t>
            </a:r>
          </a:p>
        </p:txBody>
      </p:sp>
      <p:sp>
        <p:nvSpPr>
          <p:cNvPr id="246" name="TextBox 245">
            <a:extLst>
              <a:ext uri="{FF2B5EF4-FFF2-40B4-BE49-F238E27FC236}">
                <a16:creationId xmlns:a16="http://schemas.microsoft.com/office/drawing/2014/main" id="{F9AD521E-DC6B-0EC2-1A3D-FFB5441867F3}"/>
              </a:ext>
            </a:extLst>
          </p:cNvPr>
          <p:cNvSpPr txBox="1"/>
          <p:nvPr userDrawn="1"/>
        </p:nvSpPr>
        <p:spPr>
          <a:xfrm>
            <a:off x="2528066" y="1756657"/>
            <a:ext cx="713418" cy="338328"/>
          </a:xfrm>
          <a:prstGeom prst="rect">
            <a:avLst/>
          </a:prstGeom>
          <a:noFill/>
        </p:spPr>
        <p:txBody>
          <a:bodyPr wrap="square" lIns="0" rIns="0">
            <a:noAutofit/>
          </a:bodyPr>
          <a:lstStyle/>
          <a:p>
            <a:pPr algn="ctr"/>
            <a:r>
              <a:rPr lang="en-US" sz="800">
                <a:solidFill>
                  <a:schemeClr val="bg1"/>
                </a:solidFill>
              </a:rPr>
              <a:t>Macro recording</a:t>
            </a:r>
          </a:p>
        </p:txBody>
      </p:sp>
      <p:sp>
        <p:nvSpPr>
          <p:cNvPr id="247" name="TextBox 246">
            <a:extLst>
              <a:ext uri="{FF2B5EF4-FFF2-40B4-BE49-F238E27FC236}">
                <a16:creationId xmlns:a16="http://schemas.microsoft.com/office/drawing/2014/main" id="{16B15200-813C-B8E8-095B-D30F02BDA142}"/>
              </a:ext>
            </a:extLst>
          </p:cNvPr>
          <p:cNvSpPr txBox="1"/>
          <p:nvPr userDrawn="1"/>
        </p:nvSpPr>
        <p:spPr>
          <a:xfrm>
            <a:off x="3957166" y="1756657"/>
            <a:ext cx="713418" cy="338328"/>
          </a:xfrm>
          <a:prstGeom prst="rect">
            <a:avLst/>
          </a:prstGeom>
          <a:noFill/>
        </p:spPr>
        <p:txBody>
          <a:bodyPr wrap="square" lIns="0" rIns="0">
            <a:noAutofit/>
          </a:bodyPr>
          <a:lstStyle/>
          <a:p>
            <a:pPr algn="ctr"/>
            <a:r>
              <a:rPr lang="en-US" sz="800">
                <a:solidFill>
                  <a:schemeClr val="bg1"/>
                </a:solidFill>
              </a:rPr>
              <a:t>Managing</a:t>
            </a:r>
          </a:p>
        </p:txBody>
      </p:sp>
      <p:sp>
        <p:nvSpPr>
          <p:cNvPr id="248" name="TextBox 247">
            <a:extLst>
              <a:ext uri="{FF2B5EF4-FFF2-40B4-BE49-F238E27FC236}">
                <a16:creationId xmlns:a16="http://schemas.microsoft.com/office/drawing/2014/main" id="{CA958958-BCC4-F5D4-EC39-84713EA6D6BC}"/>
              </a:ext>
            </a:extLst>
          </p:cNvPr>
          <p:cNvSpPr txBox="1"/>
          <p:nvPr userDrawn="1"/>
        </p:nvSpPr>
        <p:spPr>
          <a:xfrm>
            <a:off x="8959017" y="1756657"/>
            <a:ext cx="713418" cy="338328"/>
          </a:xfrm>
          <a:prstGeom prst="rect">
            <a:avLst/>
          </a:prstGeom>
          <a:noFill/>
        </p:spPr>
        <p:txBody>
          <a:bodyPr wrap="square" lIns="0" rIns="0">
            <a:noAutofit/>
          </a:bodyPr>
          <a:lstStyle/>
          <a:p>
            <a:pPr algn="ctr"/>
            <a:r>
              <a:rPr lang="en-US" sz="800">
                <a:solidFill>
                  <a:schemeClr val="bg1"/>
                </a:solidFill>
              </a:rPr>
              <a:t>Mobile</a:t>
            </a:r>
          </a:p>
          <a:p>
            <a:pPr algn="ctr"/>
            <a:r>
              <a:rPr lang="en-US" sz="800">
                <a:solidFill>
                  <a:schemeClr val="bg1"/>
                </a:solidFill>
              </a:rPr>
              <a:t>device</a:t>
            </a:r>
          </a:p>
        </p:txBody>
      </p:sp>
      <p:sp>
        <p:nvSpPr>
          <p:cNvPr id="249" name="TextBox 248">
            <a:extLst>
              <a:ext uri="{FF2B5EF4-FFF2-40B4-BE49-F238E27FC236}">
                <a16:creationId xmlns:a16="http://schemas.microsoft.com/office/drawing/2014/main" id="{A0A38BA8-814F-6F44-9288-3085BDD02701}"/>
              </a:ext>
            </a:extLst>
          </p:cNvPr>
          <p:cNvSpPr txBox="1"/>
          <p:nvPr userDrawn="1"/>
        </p:nvSpPr>
        <p:spPr>
          <a:xfrm>
            <a:off x="9673567" y="1756657"/>
            <a:ext cx="713418" cy="338328"/>
          </a:xfrm>
          <a:prstGeom prst="rect">
            <a:avLst/>
          </a:prstGeom>
          <a:noFill/>
        </p:spPr>
        <p:txBody>
          <a:bodyPr wrap="square" lIns="0" rIns="0">
            <a:noAutofit/>
          </a:bodyPr>
          <a:lstStyle/>
          <a:p>
            <a:pPr algn="ctr"/>
            <a:r>
              <a:rPr lang="en-US" sz="800">
                <a:solidFill>
                  <a:schemeClr val="bg1"/>
                </a:solidFill>
              </a:rPr>
              <a:t>Money </a:t>
            </a:r>
          </a:p>
        </p:txBody>
      </p:sp>
      <p:sp>
        <p:nvSpPr>
          <p:cNvPr id="250" name="TextBox 249">
            <a:extLst>
              <a:ext uri="{FF2B5EF4-FFF2-40B4-BE49-F238E27FC236}">
                <a16:creationId xmlns:a16="http://schemas.microsoft.com/office/drawing/2014/main" id="{24814ABB-4E98-6B93-6660-559C5D5593DF}"/>
              </a:ext>
            </a:extLst>
          </p:cNvPr>
          <p:cNvSpPr txBox="1"/>
          <p:nvPr userDrawn="1"/>
        </p:nvSpPr>
        <p:spPr>
          <a:xfrm>
            <a:off x="4671716" y="1756657"/>
            <a:ext cx="713418" cy="338328"/>
          </a:xfrm>
          <a:prstGeom prst="rect">
            <a:avLst/>
          </a:prstGeom>
          <a:noFill/>
        </p:spPr>
        <p:txBody>
          <a:bodyPr wrap="square" lIns="0" rIns="0">
            <a:noAutofit/>
          </a:bodyPr>
          <a:lstStyle/>
          <a:p>
            <a:pPr algn="ctr"/>
            <a:r>
              <a:rPr lang="en-US" sz="800">
                <a:solidFill>
                  <a:schemeClr val="bg1"/>
                </a:solidFill>
              </a:rPr>
              <a:t>Managing alt</a:t>
            </a:r>
          </a:p>
        </p:txBody>
      </p:sp>
      <p:sp>
        <p:nvSpPr>
          <p:cNvPr id="251" name="TextBox 250">
            <a:extLst>
              <a:ext uri="{FF2B5EF4-FFF2-40B4-BE49-F238E27FC236}">
                <a16:creationId xmlns:a16="http://schemas.microsoft.com/office/drawing/2014/main" id="{A79B99D9-0700-A5E2-60EA-818C3E017A7C}"/>
              </a:ext>
            </a:extLst>
          </p:cNvPr>
          <p:cNvSpPr txBox="1"/>
          <p:nvPr userDrawn="1"/>
        </p:nvSpPr>
        <p:spPr>
          <a:xfrm>
            <a:off x="5386267" y="1756657"/>
            <a:ext cx="713418" cy="338328"/>
          </a:xfrm>
          <a:prstGeom prst="rect">
            <a:avLst/>
          </a:prstGeom>
          <a:noFill/>
        </p:spPr>
        <p:txBody>
          <a:bodyPr wrap="square" lIns="0" rIns="0">
            <a:noAutofit/>
          </a:bodyPr>
          <a:lstStyle/>
          <a:p>
            <a:pPr algn="ctr"/>
            <a:r>
              <a:rPr lang="en-US" sz="800">
                <a:solidFill>
                  <a:schemeClr val="bg1"/>
                </a:solidFill>
              </a:rPr>
              <a:t>Map</a:t>
            </a:r>
          </a:p>
        </p:txBody>
      </p:sp>
      <p:sp>
        <p:nvSpPr>
          <p:cNvPr id="252" name="TextBox 251">
            <a:extLst>
              <a:ext uri="{FF2B5EF4-FFF2-40B4-BE49-F238E27FC236}">
                <a16:creationId xmlns:a16="http://schemas.microsoft.com/office/drawing/2014/main" id="{C2C907D9-EE69-66A0-2363-778A4AFC46A9}"/>
              </a:ext>
            </a:extLst>
          </p:cNvPr>
          <p:cNvSpPr txBox="1"/>
          <p:nvPr userDrawn="1"/>
        </p:nvSpPr>
        <p:spPr>
          <a:xfrm>
            <a:off x="6100817" y="1756657"/>
            <a:ext cx="713418" cy="338328"/>
          </a:xfrm>
          <a:prstGeom prst="rect">
            <a:avLst/>
          </a:prstGeom>
          <a:noFill/>
        </p:spPr>
        <p:txBody>
          <a:bodyPr wrap="square" lIns="0" rIns="0">
            <a:noAutofit/>
          </a:bodyPr>
          <a:lstStyle/>
          <a:p>
            <a:pPr algn="ctr"/>
            <a:r>
              <a:rPr lang="en-US" sz="800">
                <a:solidFill>
                  <a:schemeClr val="bg1"/>
                </a:solidFill>
              </a:rPr>
              <a:t>Map alt</a:t>
            </a:r>
          </a:p>
        </p:txBody>
      </p:sp>
      <p:sp>
        <p:nvSpPr>
          <p:cNvPr id="253" name="TextBox 252">
            <a:extLst>
              <a:ext uri="{FF2B5EF4-FFF2-40B4-BE49-F238E27FC236}">
                <a16:creationId xmlns:a16="http://schemas.microsoft.com/office/drawing/2014/main" id="{B8F6A068-D23D-5598-4DEB-4474D721F445}"/>
              </a:ext>
            </a:extLst>
          </p:cNvPr>
          <p:cNvSpPr txBox="1"/>
          <p:nvPr userDrawn="1"/>
        </p:nvSpPr>
        <p:spPr>
          <a:xfrm>
            <a:off x="6815367" y="1756657"/>
            <a:ext cx="713418" cy="338328"/>
          </a:xfrm>
          <a:prstGeom prst="rect">
            <a:avLst/>
          </a:prstGeom>
          <a:noFill/>
        </p:spPr>
        <p:txBody>
          <a:bodyPr wrap="square" lIns="0" rIns="0">
            <a:noAutofit/>
          </a:bodyPr>
          <a:lstStyle/>
          <a:p>
            <a:pPr algn="ctr"/>
            <a:r>
              <a:rPr lang="en-US" sz="800">
                <a:solidFill>
                  <a:schemeClr val="bg1"/>
                </a:solidFill>
              </a:rPr>
              <a:t>Map alt 2</a:t>
            </a:r>
          </a:p>
        </p:txBody>
      </p:sp>
      <p:sp>
        <p:nvSpPr>
          <p:cNvPr id="254" name="TextBox 253">
            <a:extLst>
              <a:ext uri="{FF2B5EF4-FFF2-40B4-BE49-F238E27FC236}">
                <a16:creationId xmlns:a16="http://schemas.microsoft.com/office/drawing/2014/main" id="{A0477219-D624-765D-372B-2FDD380030A4}"/>
              </a:ext>
            </a:extLst>
          </p:cNvPr>
          <p:cNvSpPr txBox="1"/>
          <p:nvPr userDrawn="1"/>
        </p:nvSpPr>
        <p:spPr>
          <a:xfrm>
            <a:off x="7529917" y="1756657"/>
            <a:ext cx="713418" cy="338328"/>
          </a:xfrm>
          <a:prstGeom prst="rect">
            <a:avLst/>
          </a:prstGeom>
          <a:noFill/>
        </p:spPr>
        <p:txBody>
          <a:bodyPr wrap="square" lIns="0" rIns="0">
            <a:noAutofit/>
          </a:bodyPr>
          <a:lstStyle/>
          <a:p>
            <a:pPr algn="ctr"/>
            <a:r>
              <a:rPr lang="en-US" sz="800">
                <a:solidFill>
                  <a:schemeClr val="bg1"/>
                </a:solidFill>
              </a:rPr>
              <a:t>Media</a:t>
            </a:r>
          </a:p>
        </p:txBody>
      </p:sp>
      <p:sp>
        <p:nvSpPr>
          <p:cNvPr id="255" name="TextBox 254">
            <a:extLst>
              <a:ext uri="{FF2B5EF4-FFF2-40B4-BE49-F238E27FC236}">
                <a16:creationId xmlns:a16="http://schemas.microsoft.com/office/drawing/2014/main" id="{117B1972-A793-C45C-3863-CA88D8362525}"/>
              </a:ext>
            </a:extLst>
          </p:cNvPr>
          <p:cNvSpPr txBox="1"/>
          <p:nvPr userDrawn="1"/>
        </p:nvSpPr>
        <p:spPr>
          <a:xfrm>
            <a:off x="8244467" y="1756657"/>
            <a:ext cx="713418" cy="338328"/>
          </a:xfrm>
          <a:prstGeom prst="rect">
            <a:avLst/>
          </a:prstGeom>
          <a:noFill/>
        </p:spPr>
        <p:txBody>
          <a:bodyPr wrap="square" lIns="0" rIns="0">
            <a:noAutofit/>
          </a:bodyPr>
          <a:lstStyle/>
          <a:p>
            <a:pPr algn="ctr"/>
            <a:r>
              <a:rPr lang="en-US" sz="800">
                <a:solidFill>
                  <a:schemeClr val="bg1"/>
                </a:solidFill>
              </a:rPr>
              <a:t>Mismatch</a:t>
            </a:r>
          </a:p>
        </p:txBody>
      </p:sp>
      <p:sp>
        <p:nvSpPr>
          <p:cNvPr id="256" name="TextBox 255">
            <a:extLst>
              <a:ext uri="{FF2B5EF4-FFF2-40B4-BE49-F238E27FC236}">
                <a16:creationId xmlns:a16="http://schemas.microsoft.com/office/drawing/2014/main" id="{54C88275-9F57-1360-81C5-972ABB3AE1B7}"/>
              </a:ext>
            </a:extLst>
          </p:cNvPr>
          <p:cNvSpPr txBox="1"/>
          <p:nvPr userDrawn="1"/>
        </p:nvSpPr>
        <p:spPr>
          <a:xfrm>
            <a:off x="10388117" y="1756657"/>
            <a:ext cx="713418" cy="338328"/>
          </a:xfrm>
          <a:prstGeom prst="rect">
            <a:avLst/>
          </a:prstGeom>
          <a:noFill/>
        </p:spPr>
        <p:txBody>
          <a:bodyPr wrap="square" lIns="0" rIns="0">
            <a:noAutofit/>
          </a:bodyPr>
          <a:lstStyle/>
          <a:p>
            <a:pPr algn="ctr"/>
            <a:r>
              <a:rPr lang="en-US" sz="800">
                <a:solidFill>
                  <a:schemeClr val="bg1"/>
                </a:solidFill>
              </a:rPr>
              <a:t>Money </a:t>
            </a:r>
          </a:p>
          <a:p>
            <a:pPr algn="ctr"/>
            <a:r>
              <a:rPr lang="en-US" sz="800">
                <a:solidFill>
                  <a:schemeClr val="bg1"/>
                </a:solidFill>
              </a:rPr>
              <a:t>circle</a:t>
            </a:r>
          </a:p>
        </p:txBody>
      </p:sp>
      <p:sp>
        <p:nvSpPr>
          <p:cNvPr id="257" name="TextBox 256">
            <a:extLst>
              <a:ext uri="{FF2B5EF4-FFF2-40B4-BE49-F238E27FC236}">
                <a16:creationId xmlns:a16="http://schemas.microsoft.com/office/drawing/2014/main" id="{57C72A8F-5FCC-9219-3B62-5031BBA639A3}"/>
              </a:ext>
            </a:extLst>
          </p:cNvPr>
          <p:cNvSpPr txBox="1"/>
          <p:nvPr userDrawn="1"/>
        </p:nvSpPr>
        <p:spPr>
          <a:xfrm>
            <a:off x="3242616" y="1756657"/>
            <a:ext cx="713418" cy="338328"/>
          </a:xfrm>
          <a:prstGeom prst="rect">
            <a:avLst/>
          </a:prstGeom>
          <a:noFill/>
        </p:spPr>
        <p:txBody>
          <a:bodyPr wrap="square" lIns="0" rIns="0">
            <a:noAutofit/>
          </a:bodyPr>
          <a:lstStyle/>
          <a:p>
            <a:pPr algn="ctr"/>
            <a:r>
              <a:rPr lang="en-US" sz="800">
                <a:solidFill>
                  <a:schemeClr val="bg1"/>
                </a:solidFill>
              </a:rPr>
              <a:t>Manage documents</a:t>
            </a:r>
          </a:p>
        </p:txBody>
      </p:sp>
      <p:sp>
        <p:nvSpPr>
          <p:cNvPr id="258" name="TextBox 257">
            <a:extLst>
              <a:ext uri="{FF2B5EF4-FFF2-40B4-BE49-F238E27FC236}">
                <a16:creationId xmlns:a16="http://schemas.microsoft.com/office/drawing/2014/main" id="{D81EF234-9FF3-50B8-F4FA-156096323016}"/>
              </a:ext>
            </a:extLst>
          </p:cNvPr>
          <p:cNvSpPr txBox="1"/>
          <p:nvPr userDrawn="1"/>
        </p:nvSpPr>
        <p:spPr>
          <a:xfrm>
            <a:off x="11102668" y="2579675"/>
            <a:ext cx="713418" cy="338328"/>
          </a:xfrm>
          <a:prstGeom prst="rect">
            <a:avLst/>
          </a:prstGeom>
          <a:noFill/>
        </p:spPr>
        <p:txBody>
          <a:bodyPr wrap="square" lIns="0" rIns="0">
            <a:noAutofit/>
          </a:bodyPr>
          <a:lstStyle/>
          <a:p>
            <a:pPr algn="ctr"/>
            <a:r>
              <a:rPr lang="en-US" sz="800">
                <a:solidFill>
                  <a:schemeClr val="bg1"/>
                </a:solidFill>
              </a:rPr>
              <a:t>QA</a:t>
            </a:r>
          </a:p>
        </p:txBody>
      </p:sp>
      <p:sp>
        <p:nvSpPr>
          <p:cNvPr id="259" name="TextBox 258">
            <a:extLst>
              <a:ext uri="{FF2B5EF4-FFF2-40B4-BE49-F238E27FC236}">
                <a16:creationId xmlns:a16="http://schemas.microsoft.com/office/drawing/2014/main" id="{4A18E7B2-80AD-EB31-A35B-6DC72B5BE4B4}"/>
              </a:ext>
            </a:extLst>
          </p:cNvPr>
          <p:cNvSpPr txBox="1"/>
          <p:nvPr userDrawn="1"/>
        </p:nvSpPr>
        <p:spPr>
          <a:xfrm>
            <a:off x="388013" y="2579675"/>
            <a:ext cx="713418" cy="338328"/>
          </a:xfrm>
          <a:prstGeom prst="rect">
            <a:avLst/>
          </a:prstGeom>
          <a:noFill/>
        </p:spPr>
        <p:txBody>
          <a:bodyPr wrap="square" lIns="0" rIns="0">
            <a:noAutofit/>
          </a:bodyPr>
          <a:lstStyle/>
          <a:p>
            <a:pPr algn="ctr"/>
            <a:r>
              <a:rPr lang="en-US" sz="800">
                <a:solidFill>
                  <a:schemeClr val="bg1"/>
                </a:solidFill>
              </a:rPr>
              <a:t>Monitoring</a:t>
            </a:r>
          </a:p>
        </p:txBody>
      </p:sp>
      <p:sp>
        <p:nvSpPr>
          <p:cNvPr id="260" name="TextBox 259">
            <a:extLst>
              <a:ext uri="{FF2B5EF4-FFF2-40B4-BE49-F238E27FC236}">
                <a16:creationId xmlns:a16="http://schemas.microsoft.com/office/drawing/2014/main" id="{E3FDBE91-75F4-51B6-5915-200FD253D758}"/>
              </a:ext>
            </a:extLst>
          </p:cNvPr>
          <p:cNvSpPr txBox="1"/>
          <p:nvPr userDrawn="1"/>
        </p:nvSpPr>
        <p:spPr>
          <a:xfrm>
            <a:off x="1102323" y="2579675"/>
            <a:ext cx="713418" cy="338328"/>
          </a:xfrm>
          <a:prstGeom prst="rect">
            <a:avLst/>
          </a:prstGeom>
          <a:noFill/>
        </p:spPr>
        <p:txBody>
          <a:bodyPr wrap="square" lIns="0" rIns="0">
            <a:noAutofit/>
          </a:bodyPr>
          <a:lstStyle/>
          <a:p>
            <a:pPr algn="ctr"/>
            <a:r>
              <a:rPr lang="en-US" sz="800">
                <a:solidFill>
                  <a:schemeClr val="bg1"/>
                </a:solidFill>
              </a:rPr>
              <a:t>Monitoring alt</a:t>
            </a:r>
          </a:p>
        </p:txBody>
      </p:sp>
      <p:sp>
        <p:nvSpPr>
          <p:cNvPr id="261" name="TextBox 260">
            <a:extLst>
              <a:ext uri="{FF2B5EF4-FFF2-40B4-BE49-F238E27FC236}">
                <a16:creationId xmlns:a16="http://schemas.microsoft.com/office/drawing/2014/main" id="{1BBF0D3B-BA12-5389-ED41-3A15BA371B15}"/>
              </a:ext>
            </a:extLst>
          </p:cNvPr>
          <p:cNvSpPr txBox="1"/>
          <p:nvPr userDrawn="1"/>
        </p:nvSpPr>
        <p:spPr>
          <a:xfrm>
            <a:off x="1816633" y="2579675"/>
            <a:ext cx="713418" cy="338328"/>
          </a:xfrm>
          <a:prstGeom prst="rect">
            <a:avLst/>
          </a:prstGeom>
          <a:noFill/>
        </p:spPr>
        <p:txBody>
          <a:bodyPr wrap="square" lIns="0" rIns="0">
            <a:noAutofit/>
          </a:bodyPr>
          <a:lstStyle/>
          <a:p>
            <a:pPr algn="ctr"/>
            <a:r>
              <a:rPr lang="en-US" sz="800">
                <a:solidFill>
                  <a:schemeClr val="bg1"/>
                </a:solidFill>
              </a:rPr>
              <a:t>Note</a:t>
            </a:r>
          </a:p>
        </p:txBody>
      </p:sp>
      <p:sp>
        <p:nvSpPr>
          <p:cNvPr id="262" name="TextBox 261">
            <a:extLst>
              <a:ext uri="{FF2B5EF4-FFF2-40B4-BE49-F238E27FC236}">
                <a16:creationId xmlns:a16="http://schemas.microsoft.com/office/drawing/2014/main" id="{1EB93F15-1987-4EFE-044F-9C7BC023DD5B}"/>
              </a:ext>
            </a:extLst>
          </p:cNvPr>
          <p:cNvSpPr txBox="1"/>
          <p:nvPr userDrawn="1"/>
        </p:nvSpPr>
        <p:spPr>
          <a:xfrm>
            <a:off x="2530943" y="2579675"/>
            <a:ext cx="713418" cy="338328"/>
          </a:xfrm>
          <a:prstGeom prst="rect">
            <a:avLst/>
          </a:prstGeom>
          <a:noFill/>
        </p:spPr>
        <p:txBody>
          <a:bodyPr wrap="square" lIns="0" rIns="0">
            <a:noAutofit/>
          </a:bodyPr>
          <a:lstStyle/>
          <a:p>
            <a:pPr algn="ctr"/>
            <a:r>
              <a:rPr lang="en-US" sz="800">
                <a:solidFill>
                  <a:schemeClr val="bg1"/>
                </a:solidFill>
              </a:rPr>
              <a:t>OCR</a:t>
            </a:r>
          </a:p>
        </p:txBody>
      </p:sp>
      <p:sp>
        <p:nvSpPr>
          <p:cNvPr id="263" name="TextBox 262">
            <a:extLst>
              <a:ext uri="{FF2B5EF4-FFF2-40B4-BE49-F238E27FC236}">
                <a16:creationId xmlns:a16="http://schemas.microsoft.com/office/drawing/2014/main" id="{14DA520D-FE75-C288-FAA6-1C8ECFFDDBC2}"/>
              </a:ext>
            </a:extLst>
          </p:cNvPr>
          <p:cNvSpPr txBox="1"/>
          <p:nvPr userDrawn="1"/>
        </p:nvSpPr>
        <p:spPr>
          <a:xfrm>
            <a:off x="3959563" y="2579675"/>
            <a:ext cx="713418" cy="338328"/>
          </a:xfrm>
          <a:prstGeom prst="rect">
            <a:avLst/>
          </a:prstGeom>
          <a:noFill/>
        </p:spPr>
        <p:txBody>
          <a:bodyPr wrap="square" lIns="0" rIns="0">
            <a:noAutofit/>
          </a:bodyPr>
          <a:lstStyle/>
          <a:p>
            <a:pPr algn="ctr"/>
            <a:r>
              <a:rPr lang="en-US" sz="800">
                <a:solidFill>
                  <a:schemeClr val="bg1"/>
                </a:solidFill>
              </a:rPr>
              <a:t>Phone </a:t>
            </a:r>
          </a:p>
          <a:p>
            <a:pPr algn="ctr"/>
            <a:r>
              <a:rPr lang="en-US" sz="800">
                <a:solidFill>
                  <a:schemeClr val="bg1"/>
                </a:solidFill>
              </a:rPr>
              <a:t>call</a:t>
            </a:r>
          </a:p>
        </p:txBody>
      </p:sp>
      <p:sp>
        <p:nvSpPr>
          <p:cNvPr id="264" name="TextBox 263">
            <a:extLst>
              <a:ext uri="{FF2B5EF4-FFF2-40B4-BE49-F238E27FC236}">
                <a16:creationId xmlns:a16="http://schemas.microsoft.com/office/drawing/2014/main" id="{76E68387-6B57-7B7C-F530-42496D66D70B}"/>
              </a:ext>
            </a:extLst>
          </p:cNvPr>
          <p:cNvSpPr txBox="1"/>
          <p:nvPr userDrawn="1"/>
        </p:nvSpPr>
        <p:spPr>
          <a:xfrm>
            <a:off x="8959733" y="2579675"/>
            <a:ext cx="713418" cy="338328"/>
          </a:xfrm>
          <a:prstGeom prst="rect">
            <a:avLst/>
          </a:prstGeom>
          <a:noFill/>
        </p:spPr>
        <p:txBody>
          <a:bodyPr wrap="square" lIns="0" rIns="0">
            <a:noAutofit/>
          </a:bodyPr>
          <a:lstStyle/>
          <a:p>
            <a:pPr algn="ctr"/>
            <a:r>
              <a:rPr lang="en-US" sz="800">
                <a:solidFill>
                  <a:schemeClr val="bg1"/>
                </a:solidFill>
              </a:rPr>
              <a:t>Proof of concept</a:t>
            </a:r>
          </a:p>
        </p:txBody>
      </p:sp>
      <p:sp>
        <p:nvSpPr>
          <p:cNvPr id="265" name="TextBox 264">
            <a:extLst>
              <a:ext uri="{FF2B5EF4-FFF2-40B4-BE49-F238E27FC236}">
                <a16:creationId xmlns:a16="http://schemas.microsoft.com/office/drawing/2014/main" id="{B6A42903-E914-E610-25F0-3FDD03214277}"/>
              </a:ext>
            </a:extLst>
          </p:cNvPr>
          <p:cNvSpPr txBox="1"/>
          <p:nvPr userDrawn="1"/>
        </p:nvSpPr>
        <p:spPr>
          <a:xfrm>
            <a:off x="9674043" y="2579675"/>
            <a:ext cx="713418" cy="338328"/>
          </a:xfrm>
          <a:prstGeom prst="rect">
            <a:avLst/>
          </a:prstGeom>
          <a:noFill/>
        </p:spPr>
        <p:txBody>
          <a:bodyPr wrap="square" lIns="0" rIns="0">
            <a:noAutofit/>
          </a:bodyPr>
          <a:lstStyle/>
          <a:p>
            <a:pPr algn="ctr"/>
            <a:r>
              <a:rPr lang="en-US" sz="800">
                <a:solidFill>
                  <a:schemeClr val="bg1"/>
                </a:solidFill>
              </a:rPr>
              <a:t>Proof of concept 2</a:t>
            </a:r>
          </a:p>
        </p:txBody>
      </p:sp>
      <p:sp>
        <p:nvSpPr>
          <p:cNvPr id="266" name="TextBox 265">
            <a:extLst>
              <a:ext uri="{FF2B5EF4-FFF2-40B4-BE49-F238E27FC236}">
                <a16:creationId xmlns:a16="http://schemas.microsoft.com/office/drawing/2014/main" id="{A516C7E5-2555-D209-D37F-6BFAC28EED29}"/>
              </a:ext>
            </a:extLst>
          </p:cNvPr>
          <p:cNvSpPr txBox="1"/>
          <p:nvPr userDrawn="1"/>
        </p:nvSpPr>
        <p:spPr>
          <a:xfrm>
            <a:off x="4673873" y="2579675"/>
            <a:ext cx="713418" cy="338328"/>
          </a:xfrm>
          <a:prstGeom prst="rect">
            <a:avLst/>
          </a:prstGeom>
          <a:noFill/>
        </p:spPr>
        <p:txBody>
          <a:bodyPr wrap="square" lIns="0" rIns="0">
            <a:noAutofit/>
          </a:bodyPr>
          <a:lstStyle/>
          <a:p>
            <a:pPr algn="ctr"/>
            <a:r>
              <a:rPr lang="en-US" sz="800">
                <a:solidFill>
                  <a:schemeClr val="bg1"/>
                </a:solidFill>
              </a:rPr>
              <a:t>Pivot</a:t>
            </a:r>
          </a:p>
        </p:txBody>
      </p:sp>
      <p:sp>
        <p:nvSpPr>
          <p:cNvPr id="267" name="TextBox 266">
            <a:extLst>
              <a:ext uri="{FF2B5EF4-FFF2-40B4-BE49-F238E27FC236}">
                <a16:creationId xmlns:a16="http://schemas.microsoft.com/office/drawing/2014/main" id="{F5CCA8C0-4E99-647E-F4CA-0E5E7C867EBC}"/>
              </a:ext>
            </a:extLst>
          </p:cNvPr>
          <p:cNvSpPr txBox="1"/>
          <p:nvPr userDrawn="1"/>
        </p:nvSpPr>
        <p:spPr>
          <a:xfrm>
            <a:off x="5388183" y="2579675"/>
            <a:ext cx="713418" cy="338328"/>
          </a:xfrm>
          <a:prstGeom prst="rect">
            <a:avLst/>
          </a:prstGeom>
          <a:noFill/>
        </p:spPr>
        <p:txBody>
          <a:bodyPr wrap="square" lIns="0" rIns="0">
            <a:noAutofit/>
          </a:bodyPr>
          <a:lstStyle/>
          <a:p>
            <a:pPr algn="ctr"/>
            <a:r>
              <a:rPr lang="en-US" sz="800">
                <a:solidFill>
                  <a:schemeClr val="bg1"/>
                </a:solidFill>
              </a:rPr>
              <a:t>Plugin</a:t>
            </a:r>
          </a:p>
        </p:txBody>
      </p:sp>
      <p:sp>
        <p:nvSpPr>
          <p:cNvPr id="268" name="TextBox 267">
            <a:extLst>
              <a:ext uri="{FF2B5EF4-FFF2-40B4-BE49-F238E27FC236}">
                <a16:creationId xmlns:a16="http://schemas.microsoft.com/office/drawing/2014/main" id="{856E923A-43F6-A82C-317E-C9E29C059489}"/>
              </a:ext>
            </a:extLst>
          </p:cNvPr>
          <p:cNvSpPr txBox="1"/>
          <p:nvPr userDrawn="1"/>
        </p:nvSpPr>
        <p:spPr>
          <a:xfrm>
            <a:off x="6102493" y="2579675"/>
            <a:ext cx="713418" cy="338328"/>
          </a:xfrm>
          <a:prstGeom prst="rect">
            <a:avLst/>
          </a:prstGeom>
          <a:noFill/>
        </p:spPr>
        <p:txBody>
          <a:bodyPr wrap="square" lIns="0" rIns="0">
            <a:noAutofit/>
          </a:bodyPr>
          <a:lstStyle/>
          <a:p>
            <a:pPr algn="ctr"/>
            <a:r>
              <a:rPr lang="en-US" sz="800">
                <a:solidFill>
                  <a:schemeClr val="bg1"/>
                </a:solidFill>
              </a:rPr>
              <a:t>Process identification</a:t>
            </a:r>
          </a:p>
        </p:txBody>
      </p:sp>
      <p:sp>
        <p:nvSpPr>
          <p:cNvPr id="269" name="TextBox 268">
            <a:extLst>
              <a:ext uri="{FF2B5EF4-FFF2-40B4-BE49-F238E27FC236}">
                <a16:creationId xmlns:a16="http://schemas.microsoft.com/office/drawing/2014/main" id="{A7BDB71F-8142-0704-1E10-6EA7A6E433FE}"/>
              </a:ext>
            </a:extLst>
          </p:cNvPr>
          <p:cNvSpPr txBox="1"/>
          <p:nvPr userDrawn="1"/>
        </p:nvSpPr>
        <p:spPr>
          <a:xfrm>
            <a:off x="6816803" y="2579675"/>
            <a:ext cx="713418" cy="338328"/>
          </a:xfrm>
          <a:prstGeom prst="rect">
            <a:avLst/>
          </a:prstGeom>
          <a:noFill/>
        </p:spPr>
        <p:txBody>
          <a:bodyPr wrap="square" lIns="0" rIns="0">
            <a:noAutofit/>
          </a:bodyPr>
          <a:lstStyle/>
          <a:p>
            <a:pPr algn="ctr"/>
            <a:r>
              <a:rPr lang="en-US" sz="800">
                <a:solidFill>
                  <a:schemeClr val="bg1"/>
                </a:solidFill>
              </a:rPr>
              <a:t>Process identification 2</a:t>
            </a:r>
          </a:p>
        </p:txBody>
      </p:sp>
      <p:sp>
        <p:nvSpPr>
          <p:cNvPr id="270" name="TextBox 269">
            <a:extLst>
              <a:ext uri="{FF2B5EF4-FFF2-40B4-BE49-F238E27FC236}">
                <a16:creationId xmlns:a16="http://schemas.microsoft.com/office/drawing/2014/main" id="{A564DD25-0A7E-C0D6-784D-858451C342C7}"/>
              </a:ext>
            </a:extLst>
          </p:cNvPr>
          <p:cNvSpPr txBox="1"/>
          <p:nvPr userDrawn="1"/>
        </p:nvSpPr>
        <p:spPr>
          <a:xfrm>
            <a:off x="7531113" y="2579675"/>
            <a:ext cx="713418" cy="338328"/>
          </a:xfrm>
          <a:prstGeom prst="rect">
            <a:avLst/>
          </a:prstGeom>
          <a:noFill/>
        </p:spPr>
        <p:txBody>
          <a:bodyPr wrap="square" lIns="0" rIns="0">
            <a:noAutofit/>
          </a:bodyPr>
          <a:lstStyle/>
          <a:p>
            <a:pPr algn="ctr"/>
            <a:r>
              <a:rPr lang="en-US" sz="800">
                <a:solidFill>
                  <a:schemeClr val="bg1"/>
                </a:solidFill>
              </a:rPr>
              <a:t>Project</a:t>
            </a:r>
          </a:p>
        </p:txBody>
      </p:sp>
      <p:sp>
        <p:nvSpPr>
          <p:cNvPr id="271" name="TextBox 270">
            <a:extLst>
              <a:ext uri="{FF2B5EF4-FFF2-40B4-BE49-F238E27FC236}">
                <a16:creationId xmlns:a16="http://schemas.microsoft.com/office/drawing/2014/main" id="{209E35C5-9A9C-77EB-CC87-75A123626744}"/>
              </a:ext>
            </a:extLst>
          </p:cNvPr>
          <p:cNvSpPr txBox="1"/>
          <p:nvPr userDrawn="1"/>
        </p:nvSpPr>
        <p:spPr>
          <a:xfrm>
            <a:off x="8245423" y="2579675"/>
            <a:ext cx="713418" cy="338328"/>
          </a:xfrm>
          <a:prstGeom prst="rect">
            <a:avLst/>
          </a:prstGeom>
          <a:noFill/>
        </p:spPr>
        <p:txBody>
          <a:bodyPr wrap="square" lIns="0" rIns="0">
            <a:noAutofit/>
          </a:bodyPr>
          <a:lstStyle/>
          <a:p>
            <a:pPr algn="ctr"/>
            <a:r>
              <a:rPr lang="en-US" sz="800">
                <a:solidFill>
                  <a:schemeClr val="bg1"/>
                </a:solidFill>
              </a:rPr>
              <a:t>Promoter bullhorn</a:t>
            </a:r>
          </a:p>
        </p:txBody>
      </p:sp>
      <p:sp>
        <p:nvSpPr>
          <p:cNvPr id="272" name="TextBox 271">
            <a:extLst>
              <a:ext uri="{FF2B5EF4-FFF2-40B4-BE49-F238E27FC236}">
                <a16:creationId xmlns:a16="http://schemas.microsoft.com/office/drawing/2014/main" id="{DD8ADCAB-E313-CB09-9380-4A0C2D53D35F}"/>
              </a:ext>
            </a:extLst>
          </p:cNvPr>
          <p:cNvSpPr txBox="1"/>
          <p:nvPr userDrawn="1"/>
        </p:nvSpPr>
        <p:spPr>
          <a:xfrm>
            <a:off x="10388353" y="2579675"/>
            <a:ext cx="713418" cy="338328"/>
          </a:xfrm>
          <a:prstGeom prst="rect">
            <a:avLst/>
          </a:prstGeom>
          <a:noFill/>
        </p:spPr>
        <p:txBody>
          <a:bodyPr wrap="square" lIns="0" rIns="0">
            <a:noAutofit/>
          </a:bodyPr>
          <a:lstStyle/>
          <a:p>
            <a:pPr algn="ctr"/>
            <a:r>
              <a:rPr lang="en-US" sz="800">
                <a:solidFill>
                  <a:schemeClr val="bg1"/>
                </a:solidFill>
              </a:rPr>
              <a:t>Public </a:t>
            </a:r>
          </a:p>
          <a:p>
            <a:pPr algn="ctr"/>
            <a:r>
              <a:rPr lang="en-US" sz="800">
                <a:solidFill>
                  <a:schemeClr val="bg1"/>
                </a:solidFill>
              </a:rPr>
              <a:t>sector</a:t>
            </a:r>
          </a:p>
        </p:txBody>
      </p:sp>
      <p:sp>
        <p:nvSpPr>
          <p:cNvPr id="273" name="TextBox 272">
            <a:extLst>
              <a:ext uri="{FF2B5EF4-FFF2-40B4-BE49-F238E27FC236}">
                <a16:creationId xmlns:a16="http://schemas.microsoft.com/office/drawing/2014/main" id="{14285230-517D-62B2-F3B6-8517CFCEBEE8}"/>
              </a:ext>
            </a:extLst>
          </p:cNvPr>
          <p:cNvSpPr txBox="1"/>
          <p:nvPr userDrawn="1"/>
        </p:nvSpPr>
        <p:spPr>
          <a:xfrm>
            <a:off x="3245253" y="2579675"/>
            <a:ext cx="713418" cy="338328"/>
          </a:xfrm>
          <a:prstGeom prst="rect">
            <a:avLst/>
          </a:prstGeom>
          <a:noFill/>
        </p:spPr>
        <p:txBody>
          <a:bodyPr wrap="square" lIns="0" rIns="0">
            <a:noAutofit/>
          </a:bodyPr>
          <a:lstStyle/>
          <a:p>
            <a:pPr algn="ctr"/>
            <a:r>
              <a:rPr lang="en-US" sz="800">
                <a:solidFill>
                  <a:schemeClr val="bg1"/>
                </a:solidFill>
              </a:rPr>
              <a:t>OCR alt</a:t>
            </a:r>
          </a:p>
        </p:txBody>
      </p:sp>
    </p:spTree>
    <p:extLst>
      <p:ext uri="{BB962C8B-B14F-4D97-AF65-F5344CB8AC3E}">
        <p14:creationId xmlns:p14="http://schemas.microsoft.com/office/powerpoint/2010/main" val="876440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Icons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6F8458-66E1-4B4A-BC40-DD2CDA42EB1C}"/>
              </a:ext>
            </a:extLst>
          </p:cNvPr>
          <p:cNvSpPr>
            <a:spLocks noGrp="1"/>
          </p:cNvSpPr>
          <p:nvPr>
            <p:ph type="title"/>
          </p:nvPr>
        </p:nvSpPr>
        <p:spPr/>
        <p:txBody>
          <a:bodyPr/>
          <a:lstStyle/>
          <a:p>
            <a:r>
              <a:rPr lang="en-US"/>
              <a:t>Click to edit Master title style</a:t>
            </a:r>
          </a:p>
        </p:txBody>
      </p:sp>
      <p:sp>
        <p:nvSpPr>
          <p:cNvPr id="225" name="Rectangle 224">
            <a:extLst>
              <a:ext uri="{FF2B5EF4-FFF2-40B4-BE49-F238E27FC236}">
                <a16:creationId xmlns:a16="http://schemas.microsoft.com/office/drawing/2014/main" id="{8AC8E737-EA30-D709-BF9E-682B7B71C34C}"/>
              </a:ext>
            </a:extLst>
          </p:cNvPr>
          <p:cNvSpPr/>
          <p:nvPr userDrawn="1"/>
        </p:nvSpPr>
        <p:spPr>
          <a:xfrm>
            <a:off x="1" y="1143001"/>
            <a:ext cx="12192000" cy="5714999"/>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227" name="TextBox 226">
            <a:extLst>
              <a:ext uri="{FF2B5EF4-FFF2-40B4-BE49-F238E27FC236}">
                <a16:creationId xmlns:a16="http://schemas.microsoft.com/office/drawing/2014/main" id="{BF648F16-D083-ED0D-2636-2B3C89489602}"/>
              </a:ext>
            </a:extLst>
          </p:cNvPr>
          <p:cNvSpPr txBox="1"/>
          <p:nvPr userDrawn="1"/>
        </p:nvSpPr>
        <p:spPr>
          <a:xfrm>
            <a:off x="440623"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scraping</a:t>
            </a:r>
          </a:p>
        </p:txBody>
      </p:sp>
      <p:sp>
        <p:nvSpPr>
          <p:cNvPr id="229" name="TextBox 228">
            <a:extLst>
              <a:ext uri="{FF2B5EF4-FFF2-40B4-BE49-F238E27FC236}">
                <a16:creationId xmlns:a16="http://schemas.microsoft.com/office/drawing/2014/main" id="{91DA539E-001B-33B6-CA9D-321951989179}"/>
              </a:ext>
            </a:extLst>
          </p:cNvPr>
          <p:cNvSpPr txBox="1"/>
          <p:nvPr userDrawn="1"/>
        </p:nvSpPr>
        <p:spPr>
          <a:xfrm>
            <a:off x="1147352" y="1710252"/>
            <a:ext cx="709821" cy="338554"/>
          </a:xfrm>
          <a:prstGeom prst="rect">
            <a:avLst/>
          </a:prstGeom>
          <a:noFill/>
        </p:spPr>
        <p:txBody>
          <a:bodyPr wrap="square" lIns="0" rIns="0">
            <a:spAutoFit/>
          </a:bodyPr>
          <a:lstStyle/>
          <a:p>
            <a:pPr algn="ctr"/>
            <a:r>
              <a:rPr lang="en-US" sz="800">
                <a:solidFill>
                  <a:schemeClr val="bg1"/>
                </a:solidFill>
              </a:rPr>
              <a:t>Thank </a:t>
            </a:r>
            <a:br>
              <a:rPr lang="en-US" sz="800">
                <a:solidFill>
                  <a:schemeClr val="bg1"/>
                </a:solidFill>
              </a:rPr>
            </a:br>
            <a:r>
              <a:rPr lang="en-US" sz="800">
                <a:solidFill>
                  <a:schemeClr val="bg1"/>
                </a:solidFill>
              </a:rPr>
              <a:t>you</a:t>
            </a:r>
          </a:p>
        </p:txBody>
      </p:sp>
      <p:sp>
        <p:nvSpPr>
          <p:cNvPr id="231" name="TextBox 230">
            <a:extLst>
              <a:ext uri="{FF2B5EF4-FFF2-40B4-BE49-F238E27FC236}">
                <a16:creationId xmlns:a16="http://schemas.microsoft.com/office/drawing/2014/main" id="{3626733C-973E-914C-F950-4DED8355AEF9}"/>
              </a:ext>
            </a:extLst>
          </p:cNvPr>
          <p:cNvSpPr txBox="1"/>
          <p:nvPr userDrawn="1"/>
        </p:nvSpPr>
        <p:spPr>
          <a:xfrm>
            <a:off x="1854081" y="1710252"/>
            <a:ext cx="709821" cy="338554"/>
          </a:xfrm>
          <a:prstGeom prst="rect">
            <a:avLst/>
          </a:prstGeom>
          <a:noFill/>
        </p:spPr>
        <p:txBody>
          <a:bodyPr wrap="square" lIns="0" rIns="0">
            <a:spAutoFit/>
          </a:bodyPr>
          <a:lstStyle/>
          <a:p>
            <a:pPr algn="ctr"/>
            <a:r>
              <a:rPr lang="en-US" sz="800">
                <a:solidFill>
                  <a:schemeClr val="bg1"/>
                </a:solidFill>
              </a:rPr>
              <a:t>Automated data entry</a:t>
            </a:r>
          </a:p>
        </p:txBody>
      </p:sp>
      <p:sp>
        <p:nvSpPr>
          <p:cNvPr id="233" name="TextBox 232">
            <a:extLst>
              <a:ext uri="{FF2B5EF4-FFF2-40B4-BE49-F238E27FC236}">
                <a16:creationId xmlns:a16="http://schemas.microsoft.com/office/drawing/2014/main" id="{D88D93AC-C127-461F-7DD5-71F80219F028}"/>
              </a:ext>
            </a:extLst>
          </p:cNvPr>
          <p:cNvSpPr txBox="1"/>
          <p:nvPr userDrawn="1"/>
        </p:nvSpPr>
        <p:spPr>
          <a:xfrm>
            <a:off x="2560810" y="1710252"/>
            <a:ext cx="709821" cy="215444"/>
          </a:xfrm>
          <a:prstGeom prst="rect">
            <a:avLst/>
          </a:prstGeom>
          <a:noFill/>
        </p:spPr>
        <p:txBody>
          <a:bodyPr wrap="square" lIns="0" rIns="0">
            <a:spAutoFit/>
          </a:bodyPr>
          <a:lstStyle/>
          <a:p>
            <a:pPr algn="ctr"/>
            <a:r>
              <a:rPr lang="en-US" sz="800">
                <a:solidFill>
                  <a:schemeClr val="bg1"/>
                </a:solidFill>
              </a:rPr>
              <a:t>Automation</a:t>
            </a:r>
          </a:p>
        </p:txBody>
      </p:sp>
      <p:sp>
        <p:nvSpPr>
          <p:cNvPr id="235" name="TextBox 234">
            <a:extLst>
              <a:ext uri="{FF2B5EF4-FFF2-40B4-BE49-F238E27FC236}">
                <a16:creationId xmlns:a16="http://schemas.microsoft.com/office/drawing/2014/main" id="{911D7E45-1DA8-7F8A-190C-D29F2CD1B282}"/>
              </a:ext>
            </a:extLst>
          </p:cNvPr>
          <p:cNvSpPr txBox="1"/>
          <p:nvPr userDrawn="1"/>
        </p:nvSpPr>
        <p:spPr>
          <a:xfrm>
            <a:off x="3267539" y="1710252"/>
            <a:ext cx="709821" cy="338554"/>
          </a:xfrm>
          <a:prstGeom prst="rect">
            <a:avLst/>
          </a:prstGeom>
          <a:noFill/>
        </p:spPr>
        <p:txBody>
          <a:bodyPr wrap="square" lIns="0" rIns="0">
            <a:spAutoFit/>
          </a:bodyPr>
          <a:lstStyle/>
          <a:p>
            <a:pPr algn="ctr"/>
            <a:r>
              <a:rPr lang="en-US" sz="800">
                <a:solidFill>
                  <a:schemeClr val="bg1"/>
                </a:solidFill>
              </a:rPr>
              <a:t>Background</a:t>
            </a:r>
            <a:br>
              <a:rPr lang="en-US" sz="800">
                <a:solidFill>
                  <a:schemeClr val="bg1"/>
                </a:solidFill>
              </a:rPr>
            </a:br>
            <a:r>
              <a:rPr lang="en-US" sz="800">
                <a:solidFill>
                  <a:schemeClr val="bg1"/>
                </a:solidFill>
              </a:rPr>
              <a:t>automation</a:t>
            </a:r>
          </a:p>
        </p:txBody>
      </p:sp>
      <p:sp>
        <p:nvSpPr>
          <p:cNvPr id="237" name="TextBox 236">
            <a:extLst>
              <a:ext uri="{FF2B5EF4-FFF2-40B4-BE49-F238E27FC236}">
                <a16:creationId xmlns:a16="http://schemas.microsoft.com/office/drawing/2014/main" id="{0C3D5B44-84AE-413C-FDA4-3623F6284D1F}"/>
              </a:ext>
            </a:extLst>
          </p:cNvPr>
          <p:cNvSpPr txBox="1"/>
          <p:nvPr userDrawn="1"/>
        </p:nvSpPr>
        <p:spPr>
          <a:xfrm>
            <a:off x="3974268" y="1710252"/>
            <a:ext cx="709821" cy="215444"/>
          </a:xfrm>
          <a:prstGeom prst="rect">
            <a:avLst/>
          </a:prstGeom>
          <a:noFill/>
        </p:spPr>
        <p:txBody>
          <a:bodyPr wrap="square" lIns="0" rIns="0">
            <a:spAutoFit/>
          </a:bodyPr>
          <a:lstStyle/>
          <a:p>
            <a:pPr algn="ctr"/>
            <a:r>
              <a:rPr lang="en-US" sz="800">
                <a:solidFill>
                  <a:schemeClr val="bg1"/>
                </a:solidFill>
              </a:rPr>
              <a:t>Big scale</a:t>
            </a:r>
          </a:p>
        </p:txBody>
      </p:sp>
      <p:sp>
        <p:nvSpPr>
          <p:cNvPr id="239" name="TextBox 238">
            <a:extLst>
              <a:ext uri="{FF2B5EF4-FFF2-40B4-BE49-F238E27FC236}">
                <a16:creationId xmlns:a16="http://schemas.microsoft.com/office/drawing/2014/main" id="{A4AA4B76-4B79-8FC8-0747-9B42E5A0CC6C}"/>
              </a:ext>
            </a:extLst>
          </p:cNvPr>
          <p:cNvSpPr txBox="1"/>
          <p:nvPr userDrawn="1"/>
        </p:nvSpPr>
        <p:spPr>
          <a:xfrm>
            <a:off x="4680997" y="1710252"/>
            <a:ext cx="709821" cy="215444"/>
          </a:xfrm>
          <a:prstGeom prst="rect">
            <a:avLst/>
          </a:prstGeom>
          <a:noFill/>
        </p:spPr>
        <p:txBody>
          <a:bodyPr wrap="square" lIns="0" rIns="0">
            <a:spAutoFit/>
          </a:bodyPr>
          <a:lstStyle/>
          <a:p>
            <a:pPr algn="ctr"/>
            <a:r>
              <a:rPr lang="en-US" sz="800">
                <a:solidFill>
                  <a:schemeClr val="bg1"/>
                </a:solidFill>
              </a:rPr>
              <a:t>Bookmark</a:t>
            </a:r>
          </a:p>
        </p:txBody>
      </p:sp>
      <p:sp>
        <p:nvSpPr>
          <p:cNvPr id="241" name="TextBox 240">
            <a:extLst>
              <a:ext uri="{FF2B5EF4-FFF2-40B4-BE49-F238E27FC236}">
                <a16:creationId xmlns:a16="http://schemas.microsoft.com/office/drawing/2014/main" id="{D65E2862-FBD2-E5A7-9A3D-CF978A9DA2B9}"/>
              </a:ext>
            </a:extLst>
          </p:cNvPr>
          <p:cNvSpPr txBox="1"/>
          <p:nvPr userDrawn="1"/>
        </p:nvSpPr>
        <p:spPr>
          <a:xfrm>
            <a:off x="5387726" y="1710252"/>
            <a:ext cx="709821" cy="338554"/>
          </a:xfrm>
          <a:prstGeom prst="rect">
            <a:avLst/>
          </a:prstGeom>
          <a:noFill/>
        </p:spPr>
        <p:txBody>
          <a:bodyPr wrap="square" lIns="0" rIns="0">
            <a:spAutoFit/>
          </a:bodyPr>
          <a:lstStyle/>
          <a:p>
            <a:pPr algn="ctr"/>
            <a:r>
              <a:rPr lang="en-US" sz="800">
                <a:solidFill>
                  <a:schemeClr val="bg1"/>
                </a:solidFill>
              </a:rPr>
              <a:t>Business partner alt 2</a:t>
            </a:r>
          </a:p>
        </p:txBody>
      </p:sp>
      <p:sp>
        <p:nvSpPr>
          <p:cNvPr id="243" name="TextBox 242">
            <a:extLst>
              <a:ext uri="{FF2B5EF4-FFF2-40B4-BE49-F238E27FC236}">
                <a16:creationId xmlns:a16="http://schemas.microsoft.com/office/drawing/2014/main" id="{A66A8ED0-618F-E2D5-7B8B-5CADC3F308F2}"/>
              </a:ext>
            </a:extLst>
          </p:cNvPr>
          <p:cNvSpPr txBox="1"/>
          <p:nvPr userDrawn="1"/>
        </p:nvSpPr>
        <p:spPr>
          <a:xfrm>
            <a:off x="6094455" y="1710252"/>
            <a:ext cx="709821" cy="338554"/>
          </a:xfrm>
          <a:prstGeom prst="rect">
            <a:avLst/>
          </a:prstGeom>
          <a:noFill/>
        </p:spPr>
        <p:txBody>
          <a:bodyPr wrap="square" lIns="0" rIns="0">
            <a:spAutoFit/>
          </a:bodyPr>
          <a:lstStyle/>
          <a:p>
            <a:pPr algn="ctr"/>
            <a:r>
              <a:rPr lang="en-US" sz="800">
                <a:solidFill>
                  <a:schemeClr val="bg1"/>
                </a:solidFill>
              </a:rPr>
              <a:t>Business partner alt</a:t>
            </a:r>
          </a:p>
        </p:txBody>
      </p:sp>
      <p:sp>
        <p:nvSpPr>
          <p:cNvPr id="245" name="TextBox 244">
            <a:extLst>
              <a:ext uri="{FF2B5EF4-FFF2-40B4-BE49-F238E27FC236}">
                <a16:creationId xmlns:a16="http://schemas.microsoft.com/office/drawing/2014/main" id="{5F5C8453-F2AB-C88A-2D64-477122A17ADF}"/>
              </a:ext>
            </a:extLst>
          </p:cNvPr>
          <p:cNvSpPr txBox="1"/>
          <p:nvPr userDrawn="1"/>
        </p:nvSpPr>
        <p:spPr>
          <a:xfrm>
            <a:off x="6801184" y="1710252"/>
            <a:ext cx="709821" cy="338554"/>
          </a:xfrm>
          <a:prstGeom prst="rect">
            <a:avLst/>
          </a:prstGeom>
          <a:noFill/>
        </p:spPr>
        <p:txBody>
          <a:bodyPr wrap="square" lIns="0" rIns="0">
            <a:spAutoFit/>
          </a:bodyPr>
          <a:lstStyle/>
          <a:p>
            <a:pPr algn="ctr"/>
            <a:r>
              <a:rPr lang="en-US" sz="800">
                <a:solidFill>
                  <a:schemeClr val="bg1"/>
                </a:solidFill>
              </a:rPr>
              <a:t>Business </a:t>
            </a:r>
            <a:r>
              <a:rPr lang="en-US" sz="800" err="1">
                <a:solidFill>
                  <a:schemeClr val="bg1"/>
                </a:solidFill>
              </a:rPr>
              <a:t>partnerup</a:t>
            </a:r>
            <a:endParaRPr lang="en-US" sz="800">
              <a:solidFill>
                <a:schemeClr val="bg1"/>
              </a:solidFill>
            </a:endParaRPr>
          </a:p>
        </p:txBody>
      </p:sp>
      <p:sp>
        <p:nvSpPr>
          <p:cNvPr id="247" name="TextBox 246">
            <a:extLst>
              <a:ext uri="{FF2B5EF4-FFF2-40B4-BE49-F238E27FC236}">
                <a16:creationId xmlns:a16="http://schemas.microsoft.com/office/drawing/2014/main" id="{0B25133F-E74F-B04A-084D-B011DCFFDE15}"/>
              </a:ext>
            </a:extLst>
          </p:cNvPr>
          <p:cNvSpPr txBox="1"/>
          <p:nvPr userDrawn="1"/>
        </p:nvSpPr>
        <p:spPr>
          <a:xfrm>
            <a:off x="7507913" y="1710252"/>
            <a:ext cx="709821" cy="215444"/>
          </a:xfrm>
          <a:prstGeom prst="rect">
            <a:avLst/>
          </a:prstGeom>
          <a:noFill/>
        </p:spPr>
        <p:txBody>
          <a:bodyPr wrap="square" lIns="0" rIns="0">
            <a:spAutoFit/>
          </a:bodyPr>
          <a:lstStyle/>
          <a:p>
            <a:pPr algn="ctr"/>
            <a:r>
              <a:rPr lang="en-US" sz="800">
                <a:solidFill>
                  <a:schemeClr val="bg1"/>
                </a:solidFill>
              </a:rPr>
              <a:t>Certification</a:t>
            </a:r>
          </a:p>
        </p:txBody>
      </p:sp>
      <p:sp>
        <p:nvSpPr>
          <p:cNvPr id="249" name="TextBox 248">
            <a:extLst>
              <a:ext uri="{FF2B5EF4-FFF2-40B4-BE49-F238E27FC236}">
                <a16:creationId xmlns:a16="http://schemas.microsoft.com/office/drawing/2014/main" id="{219207F7-E896-A943-04ED-E43589171FF8}"/>
              </a:ext>
            </a:extLst>
          </p:cNvPr>
          <p:cNvSpPr txBox="1"/>
          <p:nvPr userDrawn="1"/>
        </p:nvSpPr>
        <p:spPr>
          <a:xfrm>
            <a:off x="8214642" y="1710252"/>
            <a:ext cx="709821" cy="215444"/>
          </a:xfrm>
          <a:prstGeom prst="rect">
            <a:avLst/>
          </a:prstGeom>
          <a:noFill/>
        </p:spPr>
        <p:txBody>
          <a:bodyPr wrap="square" lIns="0" rIns="0">
            <a:spAutoFit/>
          </a:bodyPr>
          <a:lstStyle/>
          <a:p>
            <a:pPr algn="ctr"/>
            <a:r>
              <a:rPr lang="en-US" sz="800">
                <a:solidFill>
                  <a:schemeClr val="bg1"/>
                </a:solidFill>
              </a:rPr>
              <a:t>Chart</a:t>
            </a:r>
          </a:p>
        </p:txBody>
      </p:sp>
      <p:sp>
        <p:nvSpPr>
          <p:cNvPr id="251" name="TextBox 250">
            <a:extLst>
              <a:ext uri="{FF2B5EF4-FFF2-40B4-BE49-F238E27FC236}">
                <a16:creationId xmlns:a16="http://schemas.microsoft.com/office/drawing/2014/main" id="{A53CF8A3-B4B7-DA5D-69A4-0AC8026A2D51}"/>
              </a:ext>
            </a:extLst>
          </p:cNvPr>
          <p:cNvSpPr txBox="1"/>
          <p:nvPr userDrawn="1"/>
        </p:nvSpPr>
        <p:spPr>
          <a:xfrm>
            <a:off x="8921371" y="1710252"/>
            <a:ext cx="709821" cy="338554"/>
          </a:xfrm>
          <a:prstGeom prst="rect">
            <a:avLst/>
          </a:prstGeom>
          <a:noFill/>
        </p:spPr>
        <p:txBody>
          <a:bodyPr wrap="square" lIns="0" rIns="0">
            <a:spAutoFit/>
          </a:bodyPr>
          <a:lstStyle/>
          <a:p>
            <a:pPr algn="ctr"/>
            <a:r>
              <a:rPr lang="en-US" sz="800">
                <a:solidFill>
                  <a:schemeClr val="bg1"/>
                </a:solidFill>
              </a:rPr>
              <a:t>Course foundation 2</a:t>
            </a:r>
          </a:p>
        </p:txBody>
      </p:sp>
      <p:sp>
        <p:nvSpPr>
          <p:cNvPr id="253" name="TextBox 252">
            <a:extLst>
              <a:ext uri="{FF2B5EF4-FFF2-40B4-BE49-F238E27FC236}">
                <a16:creationId xmlns:a16="http://schemas.microsoft.com/office/drawing/2014/main" id="{35F53499-501C-A50B-3720-0C085F287A0C}"/>
              </a:ext>
            </a:extLst>
          </p:cNvPr>
          <p:cNvSpPr txBox="1"/>
          <p:nvPr userDrawn="1"/>
        </p:nvSpPr>
        <p:spPr>
          <a:xfrm>
            <a:off x="9628100" y="1710252"/>
            <a:ext cx="709821" cy="338554"/>
          </a:xfrm>
          <a:prstGeom prst="rect">
            <a:avLst/>
          </a:prstGeom>
          <a:noFill/>
        </p:spPr>
        <p:txBody>
          <a:bodyPr wrap="square" lIns="0" rIns="0">
            <a:spAutoFit/>
          </a:bodyPr>
          <a:lstStyle/>
          <a:p>
            <a:pPr algn="ctr"/>
            <a:r>
              <a:rPr lang="en-US" sz="800">
                <a:solidFill>
                  <a:schemeClr val="bg1"/>
                </a:solidFill>
              </a:rPr>
              <a:t>Course foundation 3</a:t>
            </a:r>
          </a:p>
        </p:txBody>
      </p:sp>
      <p:sp>
        <p:nvSpPr>
          <p:cNvPr id="255" name="TextBox 254">
            <a:extLst>
              <a:ext uri="{FF2B5EF4-FFF2-40B4-BE49-F238E27FC236}">
                <a16:creationId xmlns:a16="http://schemas.microsoft.com/office/drawing/2014/main" id="{B741B6B7-FD5F-C05A-A071-EB8EAD000290}"/>
              </a:ext>
            </a:extLst>
          </p:cNvPr>
          <p:cNvSpPr txBox="1"/>
          <p:nvPr userDrawn="1"/>
        </p:nvSpPr>
        <p:spPr>
          <a:xfrm>
            <a:off x="10334829" y="1710252"/>
            <a:ext cx="709821" cy="338554"/>
          </a:xfrm>
          <a:prstGeom prst="rect">
            <a:avLst/>
          </a:prstGeom>
          <a:noFill/>
        </p:spPr>
        <p:txBody>
          <a:bodyPr wrap="square" lIns="0" rIns="0">
            <a:spAutoFit/>
          </a:bodyPr>
          <a:lstStyle/>
          <a:p>
            <a:pPr algn="ctr"/>
            <a:r>
              <a:rPr lang="en-US" sz="800">
                <a:solidFill>
                  <a:schemeClr val="bg1"/>
                </a:solidFill>
              </a:rPr>
              <a:t>Course foundation</a:t>
            </a:r>
          </a:p>
        </p:txBody>
      </p:sp>
      <p:sp>
        <p:nvSpPr>
          <p:cNvPr id="257" name="TextBox 256">
            <a:extLst>
              <a:ext uri="{FF2B5EF4-FFF2-40B4-BE49-F238E27FC236}">
                <a16:creationId xmlns:a16="http://schemas.microsoft.com/office/drawing/2014/main" id="{1F6F3398-D490-0351-6C1D-9716DBFD5841}"/>
              </a:ext>
            </a:extLst>
          </p:cNvPr>
          <p:cNvSpPr txBox="1"/>
          <p:nvPr userDrawn="1"/>
        </p:nvSpPr>
        <p:spPr>
          <a:xfrm>
            <a:off x="11041556" y="1710252"/>
            <a:ext cx="709821" cy="338554"/>
          </a:xfrm>
          <a:prstGeom prst="rect">
            <a:avLst/>
          </a:prstGeom>
          <a:noFill/>
        </p:spPr>
        <p:txBody>
          <a:bodyPr wrap="square" lIns="0" rIns="0">
            <a:spAutoFit/>
          </a:bodyPr>
          <a:lstStyle/>
          <a:p>
            <a:pPr algn="ctr"/>
            <a:r>
              <a:rPr lang="en-US" sz="800">
                <a:solidFill>
                  <a:schemeClr val="bg1"/>
                </a:solidFill>
              </a:rPr>
              <a:t>Web </a:t>
            </a:r>
            <a:br>
              <a:rPr lang="en-US" sz="800">
                <a:solidFill>
                  <a:schemeClr val="bg1"/>
                </a:solidFill>
              </a:rPr>
            </a:br>
            <a:r>
              <a:rPr lang="en-US" sz="800">
                <a:solidFill>
                  <a:schemeClr val="bg1"/>
                </a:solidFill>
              </a:rPr>
              <a:t>expert</a:t>
            </a:r>
          </a:p>
        </p:txBody>
      </p:sp>
      <p:sp>
        <p:nvSpPr>
          <p:cNvPr id="259" name="TextBox 258">
            <a:extLst>
              <a:ext uri="{FF2B5EF4-FFF2-40B4-BE49-F238E27FC236}">
                <a16:creationId xmlns:a16="http://schemas.microsoft.com/office/drawing/2014/main" id="{D303820A-2D7A-D43A-4DFF-9614A08B1F4B}"/>
              </a:ext>
            </a:extLst>
          </p:cNvPr>
          <p:cNvSpPr txBox="1"/>
          <p:nvPr userDrawn="1"/>
        </p:nvSpPr>
        <p:spPr>
          <a:xfrm>
            <a:off x="440623" y="2532310"/>
            <a:ext cx="709821" cy="338554"/>
          </a:xfrm>
          <a:prstGeom prst="rect">
            <a:avLst/>
          </a:prstGeom>
          <a:noFill/>
        </p:spPr>
        <p:txBody>
          <a:bodyPr wrap="square" lIns="0" rIns="0">
            <a:spAutoFit/>
          </a:bodyPr>
          <a:lstStyle/>
          <a:p>
            <a:pPr algn="ctr"/>
            <a:r>
              <a:rPr lang="en-US" sz="800">
                <a:solidFill>
                  <a:schemeClr val="bg1"/>
                </a:solidFill>
              </a:rPr>
              <a:t>Course-orchestrator</a:t>
            </a:r>
          </a:p>
        </p:txBody>
      </p:sp>
      <p:sp>
        <p:nvSpPr>
          <p:cNvPr id="261" name="TextBox 260">
            <a:extLst>
              <a:ext uri="{FF2B5EF4-FFF2-40B4-BE49-F238E27FC236}">
                <a16:creationId xmlns:a16="http://schemas.microsoft.com/office/drawing/2014/main" id="{D971E0F7-4308-0985-CFAF-0623B81CCB9D}"/>
              </a:ext>
            </a:extLst>
          </p:cNvPr>
          <p:cNvSpPr txBox="1"/>
          <p:nvPr userDrawn="1"/>
        </p:nvSpPr>
        <p:spPr>
          <a:xfrm>
            <a:off x="1147352" y="2532310"/>
            <a:ext cx="709821" cy="215444"/>
          </a:xfrm>
          <a:prstGeom prst="rect">
            <a:avLst/>
          </a:prstGeom>
          <a:noFill/>
        </p:spPr>
        <p:txBody>
          <a:bodyPr wrap="square" lIns="0" rIns="0">
            <a:spAutoFit/>
          </a:bodyPr>
          <a:lstStyle/>
          <a:p>
            <a:pPr algn="ctr"/>
            <a:r>
              <a:rPr lang="en-US" sz="800">
                <a:solidFill>
                  <a:schemeClr val="bg1"/>
                </a:solidFill>
              </a:rPr>
              <a:t>CRM</a:t>
            </a:r>
          </a:p>
        </p:txBody>
      </p:sp>
      <p:sp>
        <p:nvSpPr>
          <p:cNvPr id="263" name="TextBox 262">
            <a:extLst>
              <a:ext uri="{FF2B5EF4-FFF2-40B4-BE49-F238E27FC236}">
                <a16:creationId xmlns:a16="http://schemas.microsoft.com/office/drawing/2014/main" id="{F2BD3C5E-2571-8B2C-0526-509C3B16E4EA}"/>
              </a:ext>
            </a:extLst>
          </p:cNvPr>
          <p:cNvSpPr txBox="1"/>
          <p:nvPr userDrawn="1"/>
        </p:nvSpPr>
        <p:spPr>
          <a:xfrm>
            <a:off x="1854081" y="2532310"/>
            <a:ext cx="709821" cy="215444"/>
          </a:xfrm>
          <a:prstGeom prst="rect">
            <a:avLst/>
          </a:prstGeom>
          <a:noFill/>
        </p:spPr>
        <p:txBody>
          <a:bodyPr wrap="square" lIns="0" rIns="0">
            <a:spAutoFit/>
          </a:bodyPr>
          <a:lstStyle/>
          <a:p>
            <a:pPr algn="ctr"/>
            <a:r>
              <a:rPr lang="en-US" sz="800">
                <a:solidFill>
                  <a:schemeClr val="bg1"/>
                </a:solidFill>
              </a:rPr>
              <a:t>Crown</a:t>
            </a:r>
          </a:p>
        </p:txBody>
      </p:sp>
      <p:sp>
        <p:nvSpPr>
          <p:cNvPr id="265" name="TextBox 264">
            <a:extLst>
              <a:ext uri="{FF2B5EF4-FFF2-40B4-BE49-F238E27FC236}">
                <a16:creationId xmlns:a16="http://schemas.microsoft.com/office/drawing/2014/main" id="{2987655D-5622-6E12-5C54-20F38C50DB24}"/>
              </a:ext>
            </a:extLst>
          </p:cNvPr>
          <p:cNvSpPr txBox="1"/>
          <p:nvPr userDrawn="1"/>
        </p:nvSpPr>
        <p:spPr>
          <a:xfrm>
            <a:off x="2560810" y="2532310"/>
            <a:ext cx="709821" cy="338554"/>
          </a:xfrm>
          <a:prstGeom prst="rect">
            <a:avLst/>
          </a:prstGeom>
          <a:noFill/>
        </p:spPr>
        <p:txBody>
          <a:bodyPr wrap="square" lIns="0" rIns="0">
            <a:spAutoFit/>
          </a:bodyPr>
          <a:lstStyle/>
          <a:p>
            <a:pPr algn="ctr"/>
            <a:r>
              <a:rPr lang="en-US" sz="800">
                <a:solidFill>
                  <a:schemeClr val="bg1"/>
                </a:solidFill>
              </a:rPr>
              <a:t>Cultural acceptance</a:t>
            </a:r>
          </a:p>
        </p:txBody>
      </p:sp>
      <p:sp>
        <p:nvSpPr>
          <p:cNvPr id="267" name="TextBox 266">
            <a:extLst>
              <a:ext uri="{FF2B5EF4-FFF2-40B4-BE49-F238E27FC236}">
                <a16:creationId xmlns:a16="http://schemas.microsoft.com/office/drawing/2014/main" id="{CAAE7E04-10C1-C539-7D9D-C2546EB679FC}"/>
              </a:ext>
            </a:extLst>
          </p:cNvPr>
          <p:cNvSpPr txBox="1"/>
          <p:nvPr userDrawn="1"/>
        </p:nvSpPr>
        <p:spPr>
          <a:xfrm>
            <a:off x="3267539" y="2532310"/>
            <a:ext cx="709821" cy="338554"/>
          </a:xfrm>
          <a:prstGeom prst="rect">
            <a:avLst/>
          </a:prstGeom>
          <a:noFill/>
        </p:spPr>
        <p:txBody>
          <a:bodyPr wrap="square" lIns="0" rIns="0">
            <a:spAutoFit/>
          </a:bodyPr>
          <a:lstStyle/>
          <a:p>
            <a:pPr algn="ctr"/>
            <a:r>
              <a:rPr lang="en-US" sz="800">
                <a:solidFill>
                  <a:schemeClr val="bg1"/>
                </a:solidFill>
              </a:rPr>
              <a:t>Desktop program</a:t>
            </a:r>
          </a:p>
        </p:txBody>
      </p:sp>
      <p:sp>
        <p:nvSpPr>
          <p:cNvPr id="269" name="TextBox 268">
            <a:extLst>
              <a:ext uri="{FF2B5EF4-FFF2-40B4-BE49-F238E27FC236}">
                <a16:creationId xmlns:a16="http://schemas.microsoft.com/office/drawing/2014/main" id="{28289255-A7FD-3E7E-6FEE-74F6C05B9A1E}"/>
              </a:ext>
            </a:extLst>
          </p:cNvPr>
          <p:cNvSpPr txBox="1"/>
          <p:nvPr userDrawn="1"/>
        </p:nvSpPr>
        <p:spPr>
          <a:xfrm>
            <a:off x="3974268" y="2532310"/>
            <a:ext cx="709821" cy="215444"/>
          </a:xfrm>
          <a:prstGeom prst="rect">
            <a:avLst/>
          </a:prstGeom>
          <a:noFill/>
        </p:spPr>
        <p:txBody>
          <a:bodyPr wrap="square" lIns="0" rIns="0">
            <a:spAutoFit/>
          </a:bodyPr>
          <a:lstStyle/>
          <a:p>
            <a:pPr algn="ctr"/>
            <a:r>
              <a:rPr lang="en-US" sz="800">
                <a:solidFill>
                  <a:schemeClr val="bg1"/>
                </a:solidFill>
              </a:rPr>
              <a:t>Decrease</a:t>
            </a:r>
          </a:p>
        </p:txBody>
      </p:sp>
      <p:sp>
        <p:nvSpPr>
          <p:cNvPr id="271" name="TextBox 270">
            <a:extLst>
              <a:ext uri="{FF2B5EF4-FFF2-40B4-BE49-F238E27FC236}">
                <a16:creationId xmlns:a16="http://schemas.microsoft.com/office/drawing/2014/main" id="{963DEA01-4CC6-2BF1-957C-4A2689D84B4E}"/>
              </a:ext>
            </a:extLst>
          </p:cNvPr>
          <p:cNvSpPr txBox="1"/>
          <p:nvPr userDrawn="1"/>
        </p:nvSpPr>
        <p:spPr>
          <a:xfrm>
            <a:off x="4680997" y="2532310"/>
            <a:ext cx="709821" cy="215444"/>
          </a:xfrm>
          <a:prstGeom prst="rect">
            <a:avLst/>
          </a:prstGeom>
          <a:noFill/>
        </p:spPr>
        <p:txBody>
          <a:bodyPr wrap="square" lIns="0" rIns="0">
            <a:spAutoFit/>
          </a:bodyPr>
          <a:lstStyle/>
          <a:p>
            <a:pPr algn="ctr"/>
            <a:r>
              <a:rPr lang="en-US" sz="800">
                <a:solidFill>
                  <a:schemeClr val="bg1"/>
                </a:solidFill>
              </a:rPr>
              <a:t>Document</a:t>
            </a:r>
          </a:p>
        </p:txBody>
      </p:sp>
      <p:sp>
        <p:nvSpPr>
          <p:cNvPr id="273" name="TextBox 272">
            <a:extLst>
              <a:ext uri="{FF2B5EF4-FFF2-40B4-BE49-F238E27FC236}">
                <a16:creationId xmlns:a16="http://schemas.microsoft.com/office/drawing/2014/main" id="{38BB3C19-7AD5-FFE8-138A-15FF868093E2}"/>
              </a:ext>
            </a:extLst>
          </p:cNvPr>
          <p:cNvSpPr txBox="1"/>
          <p:nvPr userDrawn="1"/>
        </p:nvSpPr>
        <p:spPr>
          <a:xfrm>
            <a:off x="5387726" y="2532310"/>
            <a:ext cx="709821" cy="215444"/>
          </a:xfrm>
          <a:prstGeom prst="rect">
            <a:avLst/>
          </a:prstGeom>
          <a:noFill/>
        </p:spPr>
        <p:txBody>
          <a:bodyPr wrap="square" lIns="0" rIns="0">
            <a:spAutoFit/>
          </a:bodyPr>
          <a:lstStyle/>
          <a:p>
            <a:pPr algn="ctr"/>
            <a:r>
              <a:rPr lang="en-US" sz="800">
                <a:solidFill>
                  <a:schemeClr val="bg1"/>
                </a:solidFill>
              </a:rPr>
              <a:t>Done</a:t>
            </a:r>
          </a:p>
        </p:txBody>
      </p:sp>
      <p:sp>
        <p:nvSpPr>
          <p:cNvPr id="275" name="TextBox 274">
            <a:extLst>
              <a:ext uri="{FF2B5EF4-FFF2-40B4-BE49-F238E27FC236}">
                <a16:creationId xmlns:a16="http://schemas.microsoft.com/office/drawing/2014/main" id="{4F724678-D382-501C-ED3E-16D47603EB4E}"/>
              </a:ext>
            </a:extLst>
          </p:cNvPr>
          <p:cNvSpPr txBox="1"/>
          <p:nvPr userDrawn="1"/>
        </p:nvSpPr>
        <p:spPr>
          <a:xfrm>
            <a:off x="6094455" y="2532310"/>
            <a:ext cx="709821" cy="215444"/>
          </a:xfrm>
          <a:prstGeom prst="rect">
            <a:avLst/>
          </a:prstGeom>
          <a:noFill/>
        </p:spPr>
        <p:txBody>
          <a:bodyPr wrap="square" lIns="0" rIns="0">
            <a:spAutoFit/>
          </a:bodyPr>
          <a:lstStyle/>
          <a:p>
            <a:pPr algn="ctr"/>
            <a:r>
              <a:rPr lang="en-US" sz="800">
                <a:solidFill>
                  <a:schemeClr val="bg1"/>
                </a:solidFill>
              </a:rPr>
              <a:t>Ease of use</a:t>
            </a:r>
          </a:p>
        </p:txBody>
      </p:sp>
      <p:sp>
        <p:nvSpPr>
          <p:cNvPr id="277" name="TextBox 276">
            <a:extLst>
              <a:ext uri="{FF2B5EF4-FFF2-40B4-BE49-F238E27FC236}">
                <a16:creationId xmlns:a16="http://schemas.microsoft.com/office/drawing/2014/main" id="{3A1F16D4-EBC5-FB99-D2F9-B58090B0A99E}"/>
              </a:ext>
            </a:extLst>
          </p:cNvPr>
          <p:cNvSpPr txBox="1"/>
          <p:nvPr userDrawn="1"/>
        </p:nvSpPr>
        <p:spPr>
          <a:xfrm>
            <a:off x="6801184" y="2532310"/>
            <a:ext cx="709821" cy="338554"/>
          </a:xfrm>
          <a:prstGeom prst="rect">
            <a:avLst/>
          </a:prstGeom>
          <a:noFill/>
        </p:spPr>
        <p:txBody>
          <a:bodyPr wrap="square" lIns="0" rIns="0">
            <a:spAutoFit/>
          </a:bodyPr>
          <a:lstStyle/>
          <a:p>
            <a:pPr algn="ctr"/>
            <a:r>
              <a:rPr lang="en-US" sz="800">
                <a:solidFill>
                  <a:schemeClr val="bg1"/>
                </a:solidFill>
              </a:rPr>
              <a:t>First reply </a:t>
            </a:r>
            <a:br>
              <a:rPr lang="en-US" sz="800">
                <a:solidFill>
                  <a:schemeClr val="bg1"/>
                </a:solidFill>
              </a:rPr>
            </a:br>
            <a:r>
              <a:rPr lang="en-US" sz="800">
                <a:solidFill>
                  <a:schemeClr val="bg1"/>
                </a:solidFill>
              </a:rPr>
              <a:t>by email</a:t>
            </a:r>
          </a:p>
        </p:txBody>
      </p:sp>
      <p:sp>
        <p:nvSpPr>
          <p:cNvPr id="278" name="TextBox 277">
            <a:extLst>
              <a:ext uri="{FF2B5EF4-FFF2-40B4-BE49-F238E27FC236}">
                <a16:creationId xmlns:a16="http://schemas.microsoft.com/office/drawing/2014/main" id="{82CA94A4-889A-AA35-922F-A0D54FE441A7}"/>
              </a:ext>
            </a:extLst>
          </p:cNvPr>
          <p:cNvSpPr txBox="1"/>
          <p:nvPr userDrawn="1"/>
        </p:nvSpPr>
        <p:spPr>
          <a:xfrm>
            <a:off x="7507913" y="2532310"/>
            <a:ext cx="709821" cy="215444"/>
          </a:xfrm>
          <a:prstGeom prst="rect">
            <a:avLst/>
          </a:prstGeom>
          <a:noFill/>
        </p:spPr>
        <p:txBody>
          <a:bodyPr wrap="square" lIns="0" rIns="0">
            <a:spAutoFit/>
          </a:bodyPr>
          <a:lstStyle/>
          <a:p>
            <a:pPr algn="ctr"/>
            <a:r>
              <a:rPr lang="en-US" sz="800">
                <a:solidFill>
                  <a:schemeClr val="bg1"/>
                </a:solidFill>
              </a:rPr>
              <a:t>Flexibility</a:t>
            </a:r>
          </a:p>
        </p:txBody>
      </p:sp>
      <p:sp>
        <p:nvSpPr>
          <p:cNvPr id="279" name="TextBox 278">
            <a:extLst>
              <a:ext uri="{FF2B5EF4-FFF2-40B4-BE49-F238E27FC236}">
                <a16:creationId xmlns:a16="http://schemas.microsoft.com/office/drawing/2014/main" id="{58D13A79-8AAE-4AE3-DC8B-688A465F6C16}"/>
              </a:ext>
            </a:extLst>
          </p:cNvPr>
          <p:cNvSpPr txBox="1"/>
          <p:nvPr userDrawn="1"/>
        </p:nvSpPr>
        <p:spPr>
          <a:xfrm>
            <a:off x="8214642" y="2532310"/>
            <a:ext cx="709821" cy="215444"/>
          </a:xfrm>
          <a:prstGeom prst="rect">
            <a:avLst/>
          </a:prstGeom>
          <a:noFill/>
        </p:spPr>
        <p:txBody>
          <a:bodyPr wrap="square" lIns="0" rIns="0">
            <a:spAutoFit/>
          </a:bodyPr>
          <a:lstStyle/>
          <a:p>
            <a:pPr algn="ctr"/>
            <a:r>
              <a:rPr lang="en-US" sz="800">
                <a:solidFill>
                  <a:schemeClr val="bg1"/>
                </a:solidFill>
              </a:rPr>
              <a:t>Goals</a:t>
            </a:r>
          </a:p>
        </p:txBody>
      </p:sp>
      <p:sp>
        <p:nvSpPr>
          <p:cNvPr id="280" name="TextBox 279">
            <a:extLst>
              <a:ext uri="{FF2B5EF4-FFF2-40B4-BE49-F238E27FC236}">
                <a16:creationId xmlns:a16="http://schemas.microsoft.com/office/drawing/2014/main" id="{2083EE1A-DFD2-F594-CBF7-27E8E392D346}"/>
              </a:ext>
            </a:extLst>
          </p:cNvPr>
          <p:cNvSpPr txBox="1"/>
          <p:nvPr userDrawn="1"/>
        </p:nvSpPr>
        <p:spPr>
          <a:xfrm>
            <a:off x="8921371" y="2532310"/>
            <a:ext cx="709821" cy="338554"/>
          </a:xfrm>
          <a:prstGeom prst="rect">
            <a:avLst/>
          </a:prstGeom>
          <a:noFill/>
        </p:spPr>
        <p:txBody>
          <a:bodyPr wrap="square" lIns="0" rIns="0">
            <a:spAutoFit/>
          </a:bodyPr>
          <a:lstStyle/>
          <a:p>
            <a:pPr algn="ctr"/>
            <a:r>
              <a:rPr lang="en-US" sz="800">
                <a:solidFill>
                  <a:schemeClr val="bg1"/>
                </a:solidFill>
              </a:rPr>
              <a:t>Group of </a:t>
            </a:r>
            <a:br>
              <a:rPr lang="en-US" sz="800">
                <a:solidFill>
                  <a:schemeClr val="bg1"/>
                </a:solidFill>
              </a:rPr>
            </a:br>
            <a:r>
              <a:rPr lang="en-US" sz="800">
                <a:solidFill>
                  <a:schemeClr val="bg1"/>
                </a:solidFill>
              </a:rPr>
              <a:t>users</a:t>
            </a:r>
          </a:p>
        </p:txBody>
      </p:sp>
      <p:sp>
        <p:nvSpPr>
          <p:cNvPr id="281" name="TextBox 280">
            <a:extLst>
              <a:ext uri="{FF2B5EF4-FFF2-40B4-BE49-F238E27FC236}">
                <a16:creationId xmlns:a16="http://schemas.microsoft.com/office/drawing/2014/main" id="{673A888C-D4C1-8A52-243D-CC25FFF36A35}"/>
              </a:ext>
            </a:extLst>
          </p:cNvPr>
          <p:cNvSpPr txBox="1"/>
          <p:nvPr userDrawn="1"/>
        </p:nvSpPr>
        <p:spPr>
          <a:xfrm>
            <a:off x="9628100" y="2532310"/>
            <a:ext cx="709821" cy="215444"/>
          </a:xfrm>
          <a:prstGeom prst="rect">
            <a:avLst/>
          </a:prstGeom>
          <a:noFill/>
        </p:spPr>
        <p:txBody>
          <a:bodyPr wrap="square" lIns="0" rIns="0">
            <a:spAutoFit/>
          </a:bodyPr>
          <a:lstStyle/>
          <a:p>
            <a:pPr algn="ctr"/>
            <a:r>
              <a:rPr lang="en-US" sz="800">
                <a:solidFill>
                  <a:schemeClr val="bg1"/>
                </a:solidFill>
              </a:rPr>
              <a:t>Growth</a:t>
            </a:r>
          </a:p>
        </p:txBody>
      </p:sp>
      <p:sp>
        <p:nvSpPr>
          <p:cNvPr id="282" name="TextBox 281">
            <a:extLst>
              <a:ext uri="{FF2B5EF4-FFF2-40B4-BE49-F238E27FC236}">
                <a16:creationId xmlns:a16="http://schemas.microsoft.com/office/drawing/2014/main" id="{FB6DD5B5-1F7F-2279-F01E-574DF505C9AE}"/>
              </a:ext>
            </a:extLst>
          </p:cNvPr>
          <p:cNvSpPr txBox="1"/>
          <p:nvPr userDrawn="1"/>
        </p:nvSpPr>
        <p:spPr>
          <a:xfrm>
            <a:off x="10334829" y="2532310"/>
            <a:ext cx="709821" cy="215444"/>
          </a:xfrm>
          <a:prstGeom prst="rect">
            <a:avLst/>
          </a:prstGeom>
          <a:noFill/>
        </p:spPr>
        <p:txBody>
          <a:bodyPr wrap="square" lIns="0" rIns="0">
            <a:spAutoFit/>
          </a:bodyPr>
          <a:lstStyle/>
          <a:p>
            <a:pPr algn="ctr"/>
            <a:r>
              <a:rPr lang="en-US" sz="800">
                <a:solidFill>
                  <a:schemeClr val="bg1"/>
                </a:solidFill>
              </a:rPr>
              <a:t>Heart</a:t>
            </a:r>
          </a:p>
        </p:txBody>
      </p:sp>
      <p:sp>
        <p:nvSpPr>
          <p:cNvPr id="283" name="TextBox 282">
            <a:extLst>
              <a:ext uri="{FF2B5EF4-FFF2-40B4-BE49-F238E27FC236}">
                <a16:creationId xmlns:a16="http://schemas.microsoft.com/office/drawing/2014/main" id="{A5D6616A-77B0-DBAB-E910-D7E992E5CC91}"/>
              </a:ext>
            </a:extLst>
          </p:cNvPr>
          <p:cNvSpPr txBox="1"/>
          <p:nvPr userDrawn="1"/>
        </p:nvSpPr>
        <p:spPr>
          <a:xfrm>
            <a:off x="11041556" y="2532310"/>
            <a:ext cx="709821" cy="215444"/>
          </a:xfrm>
          <a:prstGeom prst="rect">
            <a:avLst/>
          </a:prstGeom>
          <a:noFill/>
        </p:spPr>
        <p:txBody>
          <a:bodyPr wrap="square" lIns="0" rIns="0">
            <a:spAutoFit/>
          </a:bodyPr>
          <a:lstStyle/>
          <a:p>
            <a:pPr algn="ctr"/>
            <a:r>
              <a:rPr lang="en-US" sz="800">
                <a:solidFill>
                  <a:schemeClr val="bg1"/>
                </a:solidFill>
              </a:rPr>
              <a:t>Warning</a:t>
            </a:r>
          </a:p>
        </p:txBody>
      </p:sp>
      <p:sp>
        <p:nvSpPr>
          <p:cNvPr id="284" name="TextBox 283">
            <a:extLst>
              <a:ext uri="{FF2B5EF4-FFF2-40B4-BE49-F238E27FC236}">
                <a16:creationId xmlns:a16="http://schemas.microsoft.com/office/drawing/2014/main" id="{1909FEFD-A09A-45F9-ECC0-0D2D7A40A261}"/>
              </a:ext>
            </a:extLst>
          </p:cNvPr>
          <p:cNvSpPr txBox="1"/>
          <p:nvPr userDrawn="1"/>
        </p:nvSpPr>
        <p:spPr>
          <a:xfrm>
            <a:off x="440623" y="3381006"/>
            <a:ext cx="709821" cy="215444"/>
          </a:xfrm>
          <a:prstGeom prst="rect">
            <a:avLst/>
          </a:prstGeom>
          <a:noFill/>
        </p:spPr>
        <p:txBody>
          <a:bodyPr wrap="square" lIns="0" rIns="0">
            <a:spAutoFit/>
          </a:bodyPr>
          <a:lstStyle/>
          <a:p>
            <a:pPr algn="ctr"/>
            <a:r>
              <a:rPr lang="en-US" sz="800">
                <a:solidFill>
                  <a:schemeClr val="bg1"/>
                </a:solidFill>
              </a:rPr>
              <a:t>Home</a:t>
            </a:r>
          </a:p>
        </p:txBody>
      </p:sp>
      <p:sp>
        <p:nvSpPr>
          <p:cNvPr id="285" name="TextBox 284">
            <a:extLst>
              <a:ext uri="{FF2B5EF4-FFF2-40B4-BE49-F238E27FC236}">
                <a16:creationId xmlns:a16="http://schemas.microsoft.com/office/drawing/2014/main" id="{B861A6C2-C20A-0806-56F3-07AFED57847B}"/>
              </a:ext>
            </a:extLst>
          </p:cNvPr>
          <p:cNvSpPr txBox="1"/>
          <p:nvPr userDrawn="1"/>
        </p:nvSpPr>
        <p:spPr>
          <a:xfrm>
            <a:off x="1147352" y="3381006"/>
            <a:ext cx="709821" cy="215444"/>
          </a:xfrm>
          <a:prstGeom prst="rect">
            <a:avLst/>
          </a:prstGeom>
          <a:noFill/>
        </p:spPr>
        <p:txBody>
          <a:bodyPr wrap="square" lIns="0" rIns="0">
            <a:spAutoFit/>
          </a:bodyPr>
          <a:lstStyle/>
          <a:p>
            <a:pPr algn="ctr"/>
            <a:r>
              <a:rPr lang="en-US" sz="800">
                <a:solidFill>
                  <a:schemeClr val="bg1"/>
                </a:solidFill>
              </a:rPr>
              <a:t>Hourglass</a:t>
            </a:r>
          </a:p>
        </p:txBody>
      </p:sp>
      <p:sp>
        <p:nvSpPr>
          <p:cNvPr id="286" name="TextBox 285">
            <a:extLst>
              <a:ext uri="{FF2B5EF4-FFF2-40B4-BE49-F238E27FC236}">
                <a16:creationId xmlns:a16="http://schemas.microsoft.com/office/drawing/2014/main" id="{9C5A04D6-CA3F-C89E-49BA-7E471AE761BE}"/>
              </a:ext>
            </a:extLst>
          </p:cNvPr>
          <p:cNvSpPr txBox="1"/>
          <p:nvPr userDrawn="1"/>
        </p:nvSpPr>
        <p:spPr>
          <a:xfrm>
            <a:off x="1854081"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1</a:t>
            </a:r>
          </a:p>
        </p:txBody>
      </p:sp>
      <p:sp>
        <p:nvSpPr>
          <p:cNvPr id="287" name="TextBox 286">
            <a:extLst>
              <a:ext uri="{FF2B5EF4-FFF2-40B4-BE49-F238E27FC236}">
                <a16:creationId xmlns:a16="http://schemas.microsoft.com/office/drawing/2014/main" id="{AD569A71-CD28-C94F-ADF0-2C55B6B24264}"/>
              </a:ext>
            </a:extLst>
          </p:cNvPr>
          <p:cNvSpPr txBox="1"/>
          <p:nvPr userDrawn="1"/>
        </p:nvSpPr>
        <p:spPr>
          <a:xfrm>
            <a:off x="2560810"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2</a:t>
            </a:r>
          </a:p>
        </p:txBody>
      </p:sp>
      <p:sp>
        <p:nvSpPr>
          <p:cNvPr id="288" name="TextBox 287">
            <a:extLst>
              <a:ext uri="{FF2B5EF4-FFF2-40B4-BE49-F238E27FC236}">
                <a16:creationId xmlns:a16="http://schemas.microsoft.com/office/drawing/2014/main" id="{6D89861E-B4AE-23EF-4237-383AC6935D92}"/>
              </a:ext>
            </a:extLst>
          </p:cNvPr>
          <p:cNvSpPr txBox="1"/>
          <p:nvPr userDrawn="1"/>
        </p:nvSpPr>
        <p:spPr>
          <a:xfrm>
            <a:off x="3267539"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3</a:t>
            </a:r>
          </a:p>
        </p:txBody>
      </p:sp>
      <p:sp>
        <p:nvSpPr>
          <p:cNvPr id="289" name="TextBox 288">
            <a:extLst>
              <a:ext uri="{FF2B5EF4-FFF2-40B4-BE49-F238E27FC236}">
                <a16:creationId xmlns:a16="http://schemas.microsoft.com/office/drawing/2014/main" id="{57D4B19A-1242-CF8C-DEEF-DF21A8AECDD2}"/>
              </a:ext>
            </a:extLst>
          </p:cNvPr>
          <p:cNvSpPr txBox="1"/>
          <p:nvPr userDrawn="1"/>
        </p:nvSpPr>
        <p:spPr>
          <a:xfrm>
            <a:off x="3974268" y="3381006"/>
            <a:ext cx="709821" cy="338554"/>
          </a:xfrm>
          <a:prstGeom prst="rect">
            <a:avLst/>
          </a:prstGeom>
          <a:noFill/>
        </p:spPr>
        <p:txBody>
          <a:bodyPr wrap="square" lIns="0" rIns="0">
            <a:spAutoFit/>
          </a:bodyPr>
          <a:lstStyle/>
          <a:p>
            <a:pPr algn="ctr"/>
            <a:r>
              <a:rPr lang="en-US" sz="800">
                <a:solidFill>
                  <a:schemeClr val="bg1"/>
                </a:solidFill>
              </a:rPr>
              <a:t>Icon Name</a:t>
            </a:r>
          </a:p>
          <a:p>
            <a:pPr algn="ctr"/>
            <a:r>
              <a:rPr lang="en-US" sz="800">
                <a:solidFill>
                  <a:schemeClr val="bg1"/>
                </a:solidFill>
              </a:rPr>
              <a:t>4</a:t>
            </a:r>
          </a:p>
        </p:txBody>
      </p:sp>
      <p:sp>
        <p:nvSpPr>
          <p:cNvPr id="290" name="TextBox 289">
            <a:extLst>
              <a:ext uri="{FF2B5EF4-FFF2-40B4-BE49-F238E27FC236}">
                <a16:creationId xmlns:a16="http://schemas.microsoft.com/office/drawing/2014/main" id="{9177A42D-D643-F175-61FE-070F20C569E7}"/>
              </a:ext>
            </a:extLst>
          </p:cNvPr>
          <p:cNvSpPr txBox="1"/>
          <p:nvPr userDrawn="1"/>
        </p:nvSpPr>
        <p:spPr>
          <a:xfrm>
            <a:off x="4680997" y="3381006"/>
            <a:ext cx="709821" cy="215444"/>
          </a:xfrm>
          <a:prstGeom prst="rect">
            <a:avLst/>
          </a:prstGeom>
          <a:noFill/>
        </p:spPr>
        <p:txBody>
          <a:bodyPr wrap="square" lIns="0" rIns="0">
            <a:spAutoFit/>
          </a:bodyPr>
          <a:lstStyle/>
          <a:p>
            <a:pPr algn="ctr"/>
            <a:r>
              <a:rPr lang="en-US" sz="800">
                <a:solidFill>
                  <a:schemeClr val="bg1"/>
                </a:solidFill>
              </a:rPr>
              <a:t>Lock open</a:t>
            </a:r>
          </a:p>
        </p:txBody>
      </p:sp>
      <p:sp>
        <p:nvSpPr>
          <p:cNvPr id="291" name="TextBox 290">
            <a:extLst>
              <a:ext uri="{FF2B5EF4-FFF2-40B4-BE49-F238E27FC236}">
                <a16:creationId xmlns:a16="http://schemas.microsoft.com/office/drawing/2014/main" id="{3FC25E0A-33BF-C40E-ECE1-5BBC8FB3C9C3}"/>
              </a:ext>
            </a:extLst>
          </p:cNvPr>
          <p:cNvSpPr txBox="1"/>
          <p:nvPr userDrawn="1"/>
        </p:nvSpPr>
        <p:spPr>
          <a:xfrm>
            <a:off x="5387726" y="3381006"/>
            <a:ext cx="709821" cy="215444"/>
          </a:xfrm>
          <a:prstGeom prst="rect">
            <a:avLst/>
          </a:prstGeom>
          <a:noFill/>
        </p:spPr>
        <p:txBody>
          <a:bodyPr wrap="square" lIns="0" rIns="0">
            <a:spAutoFit/>
          </a:bodyPr>
          <a:lstStyle/>
          <a:p>
            <a:pPr algn="ctr"/>
            <a:r>
              <a:rPr lang="en-US" sz="800">
                <a:solidFill>
                  <a:schemeClr val="bg1"/>
                </a:solidFill>
              </a:rPr>
              <a:t>Lock</a:t>
            </a:r>
          </a:p>
        </p:txBody>
      </p:sp>
      <p:sp>
        <p:nvSpPr>
          <p:cNvPr id="292" name="TextBox 291">
            <a:extLst>
              <a:ext uri="{FF2B5EF4-FFF2-40B4-BE49-F238E27FC236}">
                <a16:creationId xmlns:a16="http://schemas.microsoft.com/office/drawing/2014/main" id="{F1E49F81-0CF4-F3F8-A5F6-55664B6AADEC}"/>
              </a:ext>
            </a:extLst>
          </p:cNvPr>
          <p:cNvSpPr txBox="1"/>
          <p:nvPr userDrawn="1"/>
        </p:nvSpPr>
        <p:spPr>
          <a:xfrm>
            <a:off x="6094455" y="3381006"/>
            <a:ext cx="709821" cy="215444"/>
          </a:xfrm>
          <a:prstGeom prst="rect">
            <a:avLst/>
          </a:prstGeom>
          <a:noFill/>
        </p:spPr>
        <p:txBody>
          <a:bodyPr wrap="square" lIns="0" rIns="0">
            <a:spAutoFit/>
          </a:bodyPr>
          <a:lstStyle/>
          <a:p>
            <a:pPr algn="ctr"/>
            <a:r>
              <a:rPr lang="en-US" sz="800">
                <a:solidFill>
                  <a:schemeClr val="bg1"/>
                </a:solidFill>
              </a:rPr>
              <a:t>Low cost 2</a:t>
            </a:r>
          </a:p>
        </p:txBody>
      </p:sp>
      <p:sp>
        <p:nvSpPr>
          <p:cNvPr id="293" name="TextBox 292">
            <a:extLst>
              <a:ext uri="{FF2B5EF4-FFF2-40B4-BE49-F238E27FC236}">
                <a16:creationId xmlns:a16="http://schemas.microsoft.com/office/drawing/2014/main" id="{4BE552D9-EF9D-BCF2-8E9B-E31BA47D0154}"/>
              </a:ext>
            </a:extLst>
          </p:cNvPr>
          <p:cNvSpPr txBox="1"/>
          <p:nvPr userDrawn="1"/>
        </p:nvSpPr>
        <p:spPr>
          <a:xfrm>
            <a:off x="6801184" y="3381006"/>
            <a:ext cx="709821" cy="215444"/>
          </a:xfrm>
          <a:prstGeom prst="rect">
            <a:avLst/>
          </a:prstGeom>
          <a:noFill/>
        </p:spPr>
        <p:txBody>
          <a:bodyPr wrap="square" lIns="0" rIns="0">
            <a:spAutoFit/>
          </a:bodyPr>
          <a:lstStyle/>
          <a:p>
            <a:pPr algn="ctr"/>
            <a:r>
              <a:rPr lang="en-US" sz="800">
                <a:solidFill>
                  <a:schemeClr val="bg1"/>
                </a:solidFill>
              </a:rPr>
              <a:t>Low Cost</a:t>
            </a:r>
          </a:p>
        </p:txBody>
      </p:sp>
      <p:sp>
        <p:nvSpPr>
          <p:cNvPr id="294" name="TextBox 293">
            <a:extLst>
              <a:ext uri="{FF2B5EF4-FFF2-40B4-BE49-F238E27FC236}">
                <a16:creationId xmlns:a16="http://schemas.microsoft.com/office/drawing/2014/main" id="{58C7BC8D-9603-E2AA-EA97-B0BAF377F81B}"/>
              </a:ext>
            </a:extLst>
          </p:cNvPr>
          <p:cNvSpPr txBox="1"/>
          <p:nvPr userDrawn="1"/>
        </p:nvSpPr>
        <p:spPr>
          <a:xfrm>
            <a:off x="7507913" y="3381006"/>
            <a:ext cx="709821" cy="338554"/>
          </a:xfrm>
          <a:prstGeom prst="rect">
            <a:avLst/>
          </a:prstGeom>
          <a:noFill/>
        </p:spPr>
        <p:txBody>
          <a:bodyPr wrap="square" lIns="0" rIns="0">
            <a:spAutoFit/>
          </a:bodyPr>
          <a:lstStyle/>
          <a:p>
            <a:pPr algn="ctr"/>
            <a:r>
              <a:rPr lang="en-US" sz="800">
                <a:solidFill>
                  <a:schemeClr val="bg1"/>
                </a:solidFill>
              </a:rPr>
              <a:t>Macro recording</a:t>
            </a:r>
          </a:p>
        </p:txBody>
      </p:sp>
      <p:sp>
        <p:nvSpPr>
          <p:cNvPr id="295" name="TextBox 294">
            <a:extLst>
              <a:ext uri="{FF2B5EF4-FFF2-40B4-BE49-F238E27FC236}">
                <a16:creationId xmlns:a16="http://schemas.microsoft.com/office/drawing/2014/main" id="{AEA58289-061A-9F88-5B05-05CC623858C3}"/>
              </a:ext>
            </a:extLst>
          </p:cNvPr>
          <p:cNvSpPr txBox="1"/>
          <p:nvPr userDrawn="1"/>
        </p:nvSpPr>
        <p:spPr>
          <a:xfrm>
            <a:off x="8214642" y="3381006"/>
            <a:ext cx="709821" cy="338554"/>
          </a:xfrm>
          <a:prstGeom prst="rect">
            <a:avLst/>
          </a:prstGeom>
          <a:noFill/>
        </p:spPr>
        <p:txBody>
          <a:bodyPr wrap="square" lIns="0" rIns="0">
            <a:spAutoFit/>
          </a:bodyPr>
          <a:lstStyle/>
          <a:p>
            <a:pPr algn="ctr"/>
            <a:r>
              <a:rPr lang="en-US" sz="800">
                <a:solidFill>
                  <a:schemeClr val="bg1"/>
                </a:solidFill>
              </a:rPr>
              <a:t>Manage documents</a:t>
            </a:r>
          </a:p>
        </p:txBody>
      </p:sp>
      <p:sp>
        <p:nvSpPr>
          <p:cNvPr id="296" name="TextBox 295">
            <a:extLst>
              <a:ext uri="{FF2B5EF4-FFF2-40B4-BE49-F238E27FC236}">
                <a16:creationId xmlns:a16="http://schemas.microsoft.com/office/drawing/2014/main" id="{40846E98-0B7A-A2EC-2895-93821B4E99F4}"/>
              </a:ext>
            </a:extLst>
          </p:cNvPr>
          <p:cNvSpPr txBox="1"/>
          <p:nvPr userDrawn="1"/>
        </p:nvSpPr>
        <p:spPr>
          <a:xfrm>
            <a:off x="8921371" y="3381006"/>
            <a:ext cx="709821" cy="338554"/>
          </a:xfrm>
          <a:prstGeom prst="rect">
            <a:avLst/>
          </a:prstGeom>
          <a:noFill/>
        </p:spPr>
        <p:txBody>
          <a:bodyPr wrap="square" lIns="0" rIns="0">
            <a:spAutoFit/>
          </a:bodyPr>
          <a:lstStyle/>
          <a:p>
            <a:pPr algn="ctr"/>
            <a:r>
              <a:rPr lang="en-US" sz="800">
                <a:solidFill>
                  <a:schemeClr val="bg1"/>
                </a:solidFill>
              </a:rPr>
              <a:t>Managing </a:t>
            </a:r>
            <a:br>
              <a:rPr lang="en-US" sz="800">
                <a:solidFill>
                  <a:schemeClr val="bg1"/>
                </a:solidFill>
              </a:rPr>
            </a:br>
            <a:r>
              <a:rPr lang="en-US" sz="800">
                <a:solidFill>
                  <a:schemeClr val="bg1"/>
                </a:solidFill>
              </a:rPr>
              <a:t>alt</a:t>
            </a:r>
          </a:p>
        </p:txBody>
      </p:sp>
      <p:sp>
        <p:nvSpPr>
          <p:cNvPr id="297" name="TextBox 296">
            <a:extLst>
              <a:ext uri="{FF2B5EF4-FFF2-40B4-BE49-F238E27FC236}">
                <a16:creationId xmlns:a16="http://schemas.microsoft.com/office/drawing/2014/main" id="{EA8D4CE7-7463-5DD3-96F4-287DA690D160}"/>
              </a:ext>
            </a:extLst>
          </p:cNvPr>
          <p:cNvSpPr txBox="1"/>
          <p:nvPr userDrawn="1"/>
        </p:nvSpPr>
        <p:spPr>
          <a:xfrm>
            <a:off x="9628100" y="3381006"/>
            <a:ext cx="709821" cy="215444"/>
          </a:xfrm>
          <a:prstGeom prst="rect">
            <a:avLst/>
          </a:prstGeom>
          <a:noFill/>
        </p:spPr>
        <p:txBody>
          <a:bodyPr wrap="square" lIns="0" rIns="0">
            <a:spAutoFit/>
          </a:bodyPr>
          <a:lstStyle/>
          <a:p>
            <a:pPr algn="ctr"/>
            <a:r>
              <a:rPr lang="en-US" sz="800">
                <a:solidFill>
                  <a:schemeClr val="bg1"/>
                </a:solidFill>
              </a:rPr>
              <a:t>Managing</a:t>
            </a:r>
          </a:p>
        </p:txBody>
      </p:sp>
      <p:sp>
        <p:nvSpPr>
          <p:cNvPr id="298" name="TextBox 297">
            <a:extLst>
              <a:ext uri="{FF2B5EF4-FFF2-40B4-BE49-F238E27FC236}">
                <a16:creationId xmlns:a16="http://schemas.microsoft.com/office/drawing/2014/main" id="{C3C7604A-4BBF-A213-2AE8-0978DB0BCB30}"/>
              </a:ext>
            </a:extLst>
          </p:cNvPr>
          <p:cNvSpPr txBox="1"/>
          <p:nvPr userDrawn="1"/>
        </p:nvSpPr>
        <p:spPr>
          <a:xfrm>
            <a:off x="10334829" y="3381006"/>
            <a:ext cx="709821" cy="215444"/>
          </a:xfrm>
          <a:prstGeom prst="rect">
            <a:avLst/>
          </a:prstGeom>
          <a:noFill/>
        </p:spPr>
        <p:txBody>
          <a:bodyPr wrap="square" lIns="0" rIns="0">
            <a:spAutoFit/>
          </a:bodyPr>
          <a:lstStyle/>
          <a:p>
            <a:pPr algn="ctr"/>
            <a:r>
              <a:rPr lang="en-US" sz="800">
                <a:solidFill>
                  <a:schemeClr val="bg1"/>
                </a:solidFill>
              </a:rPr>
              <a:t>Map alt 2</a:t>
            </a:r>
          </a:p>
        </p:txBody>
      </p:sp>
      <p:sp>
        <p:nvSpPr>
          <p:cNvPr id="299" name="TextBox 298">
            <a:extLst>
              <a:ext uri="{FF2B5EF4-FFF2-40B4-BE49-F238E27FC236}">
                <a16:creationId xmlns:a16="http://schemas.microsoft.com/office/drawing/2014/main" id="{F847882F-7CC4-A60F-65F8-D983F6699DD2}"/>
              </a:ext>
            </a:extLst>
          </p:cNvPr>
          <p:cNvSpPr txBox="1"/>
          <p:nvPr userDrawn="1"/>
        </p:nvSpPr>
        <p:spPr>
          <a:xfrm>
            <a:off x="11041556" y="3381006"/>
            <a:ext cx="709821" cy="215444"/>
          </a:xfrm>
          <a:prstGeom prst="rect">
            <a:avLst/>
          </a:prstGeom>
          <a:noFill/>
        </p:spPr>
        <p:txBody>
          <a:bodyPr wrap="square" lIns="0" rIns="0">
            <a:spAutoFit/>
          </a:bodyPr>
          <a:lstStyle/>
          <a:p>
            <a:pPr algn="ctr"/>
            <a:r>
              <a:rPr lang="en-US" sz="800">
                <a:solidFill>
                  <a:schemeClr val="bg1"/>
                </a:solidFill>
              </a:rPr>
              <a:t>Visibility on</a:t>
            </a:r>
          </a:p>
        </p:txBody>
      </p:sp>
      <p:sp>
        <p:nvSpPr>
          <p:cNvPr id="300" name="TextBox 299">
            <a:extLst>
              <a:ext uri="{FF2B5EF4-FFF2-40B4-BE49-F238E27FC236}">
                <a16:creationId xmlns:a16="http://schemas.microsoft.com/office/drawing/2014/main" id="{4FED2632-4549-9F61-7511-4FA0A82C8C13}"/>
              </a:ext>
            </a:extLst>
          </p:cNvPr>
          <p:cNvSpPr txBox="1"/>
          <p:nvPr userDrawn="1"/>
        </p:nvSpPr>
        <p:spPr>
          <a:xfrm>
            <a:off x="440623" y="4214791"/>
            <a:ext cx="709821" cy="215444"/>
          </a:xfrm>
          <a:prstGeom prst="rect">
            <a:avLst/>
          </a:prstGeom>
          <a:noFill/>
        </p:spPr>
        <p:txBody>
          <a:bodyPr wrap="square" lIns="0" rIns="0">
            <a:spAutoFit/>
          </a:bodyPr>
          <a:lstStyle/>
          <a:p>
            <a:pPr algn="ctr"/>
            <a:r>
              <a:rPr lang="en-US" sz="800">
                <a:solidFill>
                  <a:schemeClr val="bg1"/>
                </a:solidFill>
              </a:rPr>
              <a:t>Map alt</a:t>
            </a:r>
          </a:p>
        </p:txBody>
      </p:sp>
      <p:sp>
        <p:nvSpPr>
          <p:cNvPr id="301" name="TextBox 300">
            <a:extLst>
              <a:ext uri="{FF2B5EF4-FFF2-40B4-BE49-F238E27FC236}">
                <a16:creationId xmlns:a16="http://schemas.microsoft.com/office/drawing/2014/main" id="{190FE4A3-72D2-9E6A-17D5-E472BF08BEFD}"/>
              </a:ext>
            </a:extLst>
          </p:cNvPr>
          <p:cNvSpPr txBox="1"/>
          <p:nvPr userDrawn="1"/>
        </p:nvSpPr>
        <p:spPr>
          <a:xfrm>
            <a:off x="1147352" y="4214791"/>
            <a:ext cx="709821" cy="215444"/>
          </a:xfrm>
          <a:prstGeom prst="rect">
            <a:avLst/>
          </a:prstGeom>
          <a:noFill/>
        </p:spPr>
        <p:txBody>
          <a:bodyPr wrap="square" lIns="0" rIns="0">
            <a:spAutoFit/>
          </a:bodyPr>
          <a:lstStyle/>
          <a:p>
            <a:pPr algn="ctr"/>
            <a:r>
              <a:rPr lang="en-US" sz="800">
                <a:solidFill>
                  <a:schemeClr val="bg1"/>
                </a:solidFill>
              </a:rPr>
              <a:t>Map</a:t>
            </a:r>
          </a:p>
        </p:txBody>
      </p:sp>
      <p:sp>
        <p:nvSpPr>
          <p:cNvPr id="302" name="TextBox 301">
            <a:extLst>
              <a:ext uri="{FF2B5EF4-FFF2-40B4-BE49-F238E27FC236}">
                <a16:creationId xmlns:a16="http://schemas.microsoft.com/office/drawing/2014/main" id="{86E041A5-4BBC-5E73-AA85-08AA04BA1924}"/>
              </a:ext>
            </a:extLst>
          </p:cNvPr>
          <p:cNvSpPr txBox="1"/>
          <p:nvPr userDrawn="1"/>
        </p:nvSpPr>
        <p:spPr>
          <a:xfrm>
            <a:off x="1854081" y="4214791"/>
            <a:ext cx="709821" cy="215444"/>
          </a:xfrm>
          <a:prstGeom prst="rect">
            <a:avLst/>
          </a:prstGeom>
          <a:noFill/>
        </p:spPr>
        <p:txBody>
          <a:bodyPr wrap="square" lIns="0" rIns="0">
            <a:spAutoFit/>
          </a:bodyPr>
          <a:lstStyle/>
          <a:p>
            <a:pPr algn="ctr"/>
            <a:r>
              <a:rPr lang="en-US" sz="800">
                <a:solidFill>
                  <a:schemeClr val="bg1"/>
                </a:solidFill>
              </a:rPr>
              <a:t>Media</a:t>
            </a:r>
          </a:p>
        </p:txBody>
      </p:sp>
      <p:sp>
        <p:nvSpPr>
          <p:cNvPr id="303" name="TextBox 302">
            <a:extLst>
              <a:ext uri="{FF2B5EF4-FFF2-40B4-BE49-F238E27FC236}">
                <a16:creationId xmlns:a16="http://schemas.microsoft.com/office/drawing/2014/main" id="{77C3B9BA-B845-903C-0D8F-533AB6A639C2}"/>
              </a:ext>
            </a:extLst>
          </p:cNvPr>
          <p:cNvSpPr txBox="1"/>
          <p:nvPr userDrawn="1"/>
        </p:nvSpPr>
        <p:spPr>
          <a:xfrm>
            <a:off x="2560810" y="4214791"/>
            <a:ext cx="709821" cy="215444"/>
          </a:xfrm>
          <a:prstGeom prst="rect">
            <a:avLst/>
          </a:prstGeom>
          <a:noFill/>
        </p:spPr>
        <p:txBody>
          <a:bodyPr wrap="square" lIns="0" rIns="0">
            <a:spAutoFit/>
          </a:bodyPr>
          <a:lstStyle/>
          <a:p>
            <a:pPr algn="ctr"/>
            <a:r>
              <a:rPr lang="en-US" sz="800">
                <a:solidFill>
                  <a:schemeClr val="bg1"/>
                </a:solidFill>
              </a:rPr>
              <a:t>Pivot</a:t>
            </a:r>
          </a:p>
        </p:txBody>
      </p:sp>
      <p:sp>
        <p:nvSpPr>
          <p:cNvPr id="304" name="TextBox 303">
            <a:extLst>
              <a:ext uri="{FF2B5EF4-FFF2-40B4-BE49-F238E27FC236}">
                <a16:creationId xmlns:a16="http://schemas.microsoft.com/office/drawing/2014/main" id="{6F840A39-026C-C7E2-70C8-565A2B5DE0B6}"/>
              </a:ext>
            </a:extLst>
          </p:cNvPr>
          <p:cNvSpPr txBox="1"/>
          <p:nvPr userDrawn="1"/>
        </p:nvSpPr>
        <p:spPr>
          <a:xfrm>
            <a:off x="3267539" y="4214791"/>
            <a:ext cx="709821" cy="215444"/>
          </a:xfrm>
          <a:prstGeom prst="rect">
            <a:avLst/>
          </a:prstGeom>
          <a:noFill/>
        </p:spPr>
        <p:txBody>
          <a:bodyPr wrap="square" lIns="0" rIns="0">
            <a:spAutoFit/>
          </a:bodyPr>
          <a:lstStyle/>
          <a:p>
            <a:pPr algn="ctr"/>
            <a:r>
              <a:rPr lang="en-US" sz="800">
                <a:solidFill>
                  <a:schemeClr val="bg1"/>
                </a:solidFill>
              </a:rPr>
              <a:t>Plugin</a:t>
            </a:r>
          </a:p>
        </p:txBody>
      </p:sp>
      <p:sp>
        <p:nvSpPr>
          <p:cNvPr id="305" name="TextBox 304">
            <a:extLst>
              <a:ext uri="{FF2B5EF4-FFF2-40B4-BE49-F238E27FC236}">
                <a16:creationId xmlns:a16="http://schemas.microsoft.com/office/drawing/2014/main" id="{83EE46A2-CEAB-4B50-BB39-DDFFF27A9F33}"/>
              </a:ext>
            </a:extLst>
          </p:cNvPr>
          <p:cNvSpPr txBox="1"/>
          <p:nvPr userDrawn="1"/>
        </p:nvSpPr>
        <p:spPr>
          <a:xfrm>
            <a:off x="3942404" y="4214791"/>
            <a:ext cx="773549" cy="338554"/>
          </a:xfrm>
          <a:prstGeom prst="rect">
            <a:avLst/>
          </a:prstGeom>
          <a:noFill/>
        </p:spPr>
        <p:txBody>
          <a:bodyPr wrap="square" lIns="0" rIns="0">
            <a:spAutoFit/>
          </a:bodyPr>
          <a:lstStyle/>
          <a:p>
            <a:pPr algn="ctr"/>
            <a:r>
              <a:rPr lang="en-US" sz="800">
                <a:solidFill>
                  <a:schemeClr val="bg1"/>
                </a:solidFill>
              </a:rPr>
              <a:t>Process Identification alt</a:t>
            </a:r>
          </a:p>
        </p:txBody>
      </p:sp>
      <p:sp>
        <p:nvSpPr>
          <p:cNvPr id="306" name="TextBox 305">
            <a:extLst>
              <a:ext uri="{FF2B5EF4-FFF2-40B4-BE49-F238E27FC236}">
                <a16:creationId xmlns:a16="http://schemas.microsoft.com/office/drawing/2014/main" id="{70F81E11-7B35-E4DC-F20B-56E70E8EA873}"/>
              </a:ext>
            </a:extLst>
          </p:cNvPr>
          <p:cNvSpPr txBox="1"/>
          <p:nvPr userDrawn="1"/>
        </p:nvSpPr>
        <p:spPr>
          <a:xfrm>
            <a:off x="4680997" y="4214791"/>
            <a:ext cx="709821" cy="338554"/>
          </a:xfrm>
          <a:prstGeom prst="rect">
            <a:avLst/>
          </a:prstGeom>
          <a:noFill/>
        </p:spPr>
        <p:txBody>
          <a:bodyPr wrap="square" lIns="0" rIns="0">
            <a:spAutoFit/>
          </a:bodyPr>
          <a:lstStyle/>
          <a:p>
            <a:pPr algn="ctr"/>
            <a:r>
              <a:rPr lang="en-US" sz="800">
                <a:solidFill>
                  <a:schemeClr val="bg1"/>
                </a:solidFill>
              </a:rPr>
              <a:t>Process Identification</a:t>
            </a:r>
          </a:p>
        </p:txBody>
      </p:sp>
      <p:sp>
        <p:nvSpPr>
          <p:cNvPr id="307" name="TextBox 306">
            <a:extLst>
              <a:ext uri="{FF2B5EF4-FFF2-40B4-BE49-F238E27FC236}">
                <a16:creationId xmlns:a16="http://schemas.microsoft.com/office/drawing/2014/main" id="{6C714EA3-437D-09AE-1C2C-15E140EAECA3}"/>
              </a:ext>
            </a:extLst>
          </p:cNvPr>
          <p:cNvSpPr txBox="1"/>
          <p:nvPr userDrawn="1"/>
        </p:nvSpPr>
        <p:spPr>
          <a:xfrm>
            <a:off x="5387726" y="4214791"/>
            <a:ext cx="709821" cy="215444"/>
          </a:xfrm>
          <a:prstGeom prst="rect">
            <a:avLst/>
          </a:prstGeom>
          <a:noFill/>
        </p:spPr>
        <p:txBody>
          <a:bodyPr wrap="square" lIns="0" rIns="0">
            <a:spAutoFit/>
          </a:bodyPr>
          <a:lstStyle/>
          <a:p>
            <a:pPr algn="ctr"/>
            <a:r>
              <a:rPr lang="en-US" sz="800">
                <a:solidFill>
                  <a:schemeClr val="bg1"/>
                </a:solidFill>
              </a:rPr>
              <a:t>Project</a:t>
            </a:r>
          </a:p>
        </p:txBody>
      </p:sp>
      <p:sp>
        <p:nvSpPr>
          <p:cNvPr id="308" name="TextBox 307">
            <a:extLst>
              <a:ext uri="{FF2B5EF4-FFF2-40B4-BE49-F238E27FC236}">
                <a16:creationId xmlns:a16="http://schemas.microsoft.com/office/drawing/2014/main" id="{8D98A44E-FCCD-36B5-0672-64428A019C4A}"/>
              </a:ext>
            </a:extLst>
          </p:cNvPr>
          <p:cNvSpPr txBox="1"/>
          <p:nvPr userDrawn="1"/>
        </p:nvSpPr>
        <p:spPr>
          <a:xfrm>
            <a:off x="6094455" y="4214791"/>
            <a:ext cx="709821" cy="338554"/>
          </a:xfrm>
          <a:prstGeom prst="rect">
            <a:avLst/>
          </a:prstGeom>
          <a:noFill/>
        </p:spPr>
        <p:txBody>
          <a:bodyPr wrap="square" lIns="0" rIns="0">
            <a:spAutoFit/>
          </a:bodyPr>
          <a:lstStyle/>
          <a:p>
            <a:pPr algn="ctr"/>
            <a:r>
              <a:rPr lang="en-US" sz="800">
                <a:solidFill>
                  <a:schemeClr val="bg1"/>
                </a:solidFill>
              </a:rPr>
              <a:t>Promoter bullhorn</a:t>
            </a:r>
          </a:p>
        </p:txBody>
      </p:sp>
      <p:sp>
        <p:nvSpPr>
          <p:cNvPr id="309" name="TextBox 308">
            <a:extLst>
              <a:ext uri="{FF2B5EF4-FFF2-40B4-BE49-F238E27FC236}">
                <a16:creationId xmlns:a16="http://schemas.microsoft.com/office/drawing/2014/main" id="{8C785F62-F1A5-CD99-47D7-27A6C0439001}"/>
              </a:ext>
            </a:extLst>
          </p:cNvPr>
          <p:cNvSpPr txBox="1"/>
          <p:nvPr userDrawn="1"/>
        </p:nvSpPr>
        <p:spPr>
          <a:xfrm>
            <a:off x="6801184" y="4214791"/>
            <a:ext cx="709821" cy="338554"/>
          </a:xfrm>
          <a:prstGeom prst="rect">
            <a:avLst/>
          </a:prstGeom>
          <a:noFill/>
        </p:spPr>
        <p:txBody>
          <a:bodyPr wrap="square" lIns="0" rIns="0">
            <a:spAutoFit/>
          </a:bodyPr>
          <a:lstStyle/>
          <a:p>
            <a:pPr algn="ctr"/>
            <a:r>
              <a:rPr lang="en-US" sz="800">
                <a:solidFill>
                  <a:schemeClr val="bg1"/>
                </a:solidFill>
              </a:rPr>
              <a:t>Proof of concept 2</a:t>
            </a:r>
          </a:p>
        </p:txBody>
      </p:sp>
      <p:sp>
        <p:nvSpPr>
          <p:cNvPr id="310" name="TextBox 309">
            <a:extLst>
              <a:ext uri="{FF2B5EF4-FFF2-40B4-BE49-F238E27FC236}">
                <a16:creationId xmlns:a16="http://schemas.microsoft.com/office/drawing/2014/main" id="{57E3DE3F-6A52-EE69-F4D6-4CFE59E76D66}"/>
              </a:ext>
            </a:extLst>
          </p:cNvPr>
          <p:cNvSpPr txBox="1"/>
          <p:nvPr userDrawn="1"/>
        </p:nvSpPr>
        <p:spPr>
          <a:xfrm>
            <a:off x="7507913" y="4214791"/>
            <a:ext cx="709821" cy="338554"/>
          </a:xfrm>
          <a:prstGeom prst="rect">
            <a:avLst/>
          </a:prstGeom>
          <a:noFill/>
        </p:spPr>
        <p:txBody>
          <a:bodyPr wrap="square" lIns="0" rIns="0">
            <a:spAutoFit/>
          </a:bodyPr>
          <a:lstStyle/>
          <a:p>
            <a:pPr algn="ctr"/>
            <a:r>
              <a:rPr lang="en-US" sz="800">
                <a:solidFill>
                  <a:schemeClr val="bg1"/>
                </a:solidFill>
              </a:rPr>
              <a:t>Proof of concept</a:t>
            </a:r>
          </a:p>
        </p:txBody>
      </p:sp>
      <p:sp>
        <p:nvSpPr>
          <p:cNvPr id="311" name="TextBox 310">
            <a:extLst>
              <a:ext uri="{FF2B5EF4-FFF2-40B4-BE49-F238E27FC236}">
                <a16:creationId xmlns:a16="http://schemas.microsoft.com/office/drawing/2014/main" id="{94059AF5-371E-F99C-D407-3E4A1402BF2F}"/>
              </a:ext>
            </a:extLst>
          </p:cNvPr>
          <p:cNvSpPr txBox="1"/>
          <p:nvPr userDrawn="1"/>
        </p:nvSpPr>
        <p:spPr>
          <a:xfrm>
            <a:off x="8214642" y="4214791"/>
            <a:ext cx="709821" cy="215444"/>
          </a:xfrm>
          <a:prstGeom prst="rect">
            <a:avLst/>
          </a:prstGeom>
          <a:noFill/>
        </p:spPr>
        <p:txBody>
          <a:bodyPr wrap="square" lIns="0" rIns="0">
            <a:spAutoFit/>
          </a:bodyPr>
          <a:lstStyle/>
          <a:p>
            <a:pPr algn="ctr"/>
            <a:r>
              <a:rPr lang="en-US" sz="800">
                <a:solidFill>
                  <a:schemeClr val="bg1"/>
                </a:solidFill>
              </a:rPr>
              <a:t>Public sector</a:t>
            </a:r>
          </a:p>
        </p:txBody>
      </p:sp>
      <p:sp>
        <p:nvSpPr>
          <p:cNvPr id="312" name="TextBox 311">
            <a:extLst>
              <a:ext uri="{FF2B5EF4-FFF2-40B4-BE49-F238E27FC236}">
                <a16:creationId xmlns:a16="http://schemas.microsoft.com/office/drawing/2014/main" id="{6D199F0C-59CE-5A4C-1776-51C1C6A67AF9}"/>
              </a:ext>
            </a:extLst>
          </p:cNvPr>
          <p:cNvSpPr txBox="1"/>
          <p:nvPr userDrawn="1"/>
        </p:nvSpPr>
        <p:spPr>
          <a:xfrm>
            <a:off x="8921371" y="4214791"/>
            <a:ext cx="709821" cy="215444"/>
          </a:xfrm>
          <a:prstGeom prst="rect">
            <a:avLst/>
          </a:prstGeom>
          <a:noFill/>
        </p:spPr>
        <p:txBody>
          <a:bodyPr wrap="square" lIns="0" rIns="0">
            <a:spAutoFit/>
          </a:bodyPr>
          <a:lstStyle/>
          <a:p>
            <a:pPr algn="ctr"/>
            <a:r>
              <a:rPr lang="en-US" sz="800">
                <a:solidFill>
                  <a:schemeClr val="bg1"/>
                </a:solidFill>
              </a:rPr>
              <a:t>QA</a:t>
            </a:r>
          </a:p>
        </p:txBody>
      </p:sp>
      <p:sp>
        <p:nvSpPr>
          <p:cNvPr id="313" name="TextBox 312">
            <a:extLst>
              <a:ext uri="{FF2B5EF4-FFF2-40B4-BE49-F238E27FC236}">
                <a16:creationId xmlns:a16="http://schemas.microsoft.com/office/drawing/2014/main" id="{54AA07FE-9C32-2B69-B995-C4EE5DDBCE15}"/>
              </a:ext>
            </a:extLst>
          </p:cNvPr>
          <p:cNvSpPr txBox="1"/>
          <p:nvPr userDrawn="1"/>
        </p:nvSpPr>
        <p:spPr>
          <a:xfrm>
            <a:off x="9628100" y="4214791"/>
            <a:ext cx="709821" cy="338554"/>
          </a:xfrm>
          <a:prstGeom prst="rect">
            <a:avLst/>
          </a:prstGeom>
          <a:noFill/>
        </p:spPr>
        <p:txBody>
          <a:bodyPr wrap="square" lIns="0" rIns="0">
            <a:spAutoFit/>
          </a:bodyPr>
          <a:lstStyle/>
          <a:p>
            <a:pPr algn="ctr"/>
            <a:r>
              <a:rPr lang="en-US" sz="800">
                <a:solidFill>
                  <a:schemeClr val="bg1"/>
                </a:solidFill>
              </a:rPr>
              <a:t>Question answer</a:t>
            </a:r>
          </a:p>
        </p:txBody>
      </p:sp>
      <p:sp>
        <p:nvSpPr>
          <p:cNvPr id="314" name="TextBox 313">
            <a:extLst>
              <a:ext uri="{FF2B5EF4-FFF2-40B4-BE49-F238E27FC236}">
                <a16:creationId xmlns:a16="http://schemas.microsoft.com/office/drawing/2014/main" id="{FD58717C-EAC4-4A74-B258-C05025E8F9EC}"/>
              </a:ext>
            </a:extLst>
          </p:cNvPr>
          <p:cNvSpPr txBox="1"/>
          <p:nvPr userDrawn="1"/>
        </p:nvSpPr>
        <p:spPr>
          <a:xfrm>
            <a:off x="10334829" y="4214791"/>
            <a:ext cx="709821" cy="338554"/>
          </a:xfrm>
          <a:prstGeom prst="rect">
            <a:avLst/>
          </a:prstGeom>
          <a:noFill/>
        </p:spPr>
        <p:txBody>
          <a:bodyPr wrap="square" lIns="0" rIns="0">
            <a:spAutoFit/>
          </a:bodyPr>
          <a:lstStyle/>
          <a:p>
            <a:pPr algn="ctr"/>
            <a:r>
              <a:rPr lang="en-US" sz="800">
                <a:solidFill>
                  <a:schemeClr val="bg1"/>
                </a:solidFill>
              </a:rPr>
              <a:t>Question answer alt</a:t>
            </a:r>
          </a:p>
        </p:txBody>
      </p:sp>
      <p:sp>
        <p:nvSpPr>
          <p:cNvPr id="315" name="TextBox 314">
            <a:extLst>
              <a:ext uri="{FF2B5EF4-FFF2-40B4-BE49-F238E27FC236}">
                <a16:creationId xmlns:a16="http://schemas.microsoft.com/office/drawing/2014/main" id="{754FDF0A-3DCF-765B-E27E-C6CAF9C9A1AD}"/>
              </a:ext>
            </a:extLst>
          </p:cNvPr>
          <p:cNvSpPr txBox="1"/>
          <p:nvPr userDrawn="1"/>
        </p:nvSpPr>
        <p:spPr>
          <a:xfrm>
            <a:off x="11041556" y="4214791"/>
            <a:ext cx="709821" cy="215444"/>
          </a:xfrm>
          <a:prstGeom prst="rect">
            <a:avLst/>
          </a:prstGeom>
          <a:noFill/>
        </p:spPr>
        <p:txBody>
          <a:bodyPr wrap="square" lIns="0" rIns="0">
            <a:spAutoFit/>
          </a:bodyPr>
          <a:lstStyle/>
          <a:p>
            <a:pPr algn="ctr"/>
            <a:r>
              <a:rPr lang="en-US" sz="800">
                <a:solidFill>
                  <a:schemeClr val="bg1"/>
                </a:solidFill>
              </a:rPr>
              <a:t>Visibility off</a:t>
            </a:r>
          </a:p>
        </p:txBody>
      </p:sp>
      <p:sp>
        <p:nvSpPr>
          <p:cNvPr id="316" name="TextBox 315">
            <a:extLst>
              <a:ext uri="{FF2B5EF4-FFF2-40B4-BE49-F238E27FC236}">
                <a16:creationId xmlns:a16="http://schemas.microsoft.com/office/drawing/2014/main" id="{1227DD33-1A12-478F-C022-D893691F1CE5}"/>
              </a:ext>
            </a:extLst>
          </p:cNvPr>
          <p:cNvSpPr txBox="1"/>
          <p:nvPr userDrawn="1"/>
        </p:nvSpPr>
        <p:spPr>
          <a:xfrm>
            <a:off x="440623" y="5040026"/>
            <a:ext cx="709821" cy="338554"/>
          </a:xfrm>
          <a:prstGeom prst="rect">
            <a:avLst/>
          </a:prstGeom>
          <a:noFill/>
        </p:spPr>
        <p:txBody>
          <a:bodyPr wrap="square" lIns="0" rIns="0">
            <a:spAutoFit/>
          </a:bodyPr>
          <a:lstStyle/>
          <a:p>
            <a:pPr algn="ctr"/>
            <a:r>
              <a:rPr lang="en-US" sz="800">
                <a:solidFill>
                  <a:schemeClr val="bg1"/>
                </a:solidFill>
              </a:rPr>
              <a:t>Robot unattended</a:t>
            </a:r>
          </a:p>
        </p:txBody>
      </p:sp>
      <p:sp>
        <p:nvSpPr>
          <p:cNvPr id="317" name="TextBox 316">
            <a:extLst>
              <a:ext uri="{FF2B5EF4-FFF2-40B4-BE49-F238E27FC236}">
                <a16:creationId xmlns:a16="http://schemas.microsoft.com/office/drawing/2014/main" id="{C00D4795-A69D-95B1-B0F4-AA13DEACAA20}"/>
              </a:ext>
            </a:extLst>
          </p:cNvPr>
          <p:cNvSpPr txBox="1"/>
          <p:nvPr userDrawn="1"/>
        </p:nvSpPr>
        <p:spPr>
          <a:xfrm>
            <a:off x="1147352" y="5040026"/>
            <a:ext cx="709821" cy="338554"/>
          </a:xfrm>
          <a:prstGeom prst="rect">
            <a:avLst/>
          </a:prstGeom>
          <a:noFill/>
        </p:spPr>
        <p:txBody>
          <a:bodyPr wrap="square" lIns="0" rIns="0">
            <a:spAutoFit/>
          </a:bodyPr>
          <a:lstStyle/>
          <a:p>
            <a:pPr algn="ctr"/>
            <a:r>
              <a:rPr lang="en-US" sz="800">
                <a:solidFill>
                  <a:schemeClr val="bg1"/>
                </a:solidFill>
              </a:rPr>
              <a:t>RPA business analyst</a:t>
            </a:r>
          </a:p>
        </p:txBody>
      </p:sp>
      <p:sp>
        <p:nvSpPr>
          <p:cNvPr id="318" name="TextBox 317">
            <a:extLst>
              <a:ext uri="{FF2B5EF4-FFF2-40B4-BE49-F238E27FC236}">
                <a16:creationId xmlns:a16="http://schemas.microsoft.com/office/drawing/2014/main" id="{AD63805C-E895-4D6B-C5C8-14C4DD682162}"/>
              </a:ext>
            </a:extLst>
          </p:cNvPr>
          <p:cNvSpPr txBox="1"/>
          <p:nvPr userDrawn="1"/>
        </p:nvSpPr>
        <p:spPr>
          <a:xfrm>
            <a:off x="1854081"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champion</a:t>
            </a:r>
          </a:p>
        </p:txBody>
      </p:sp>
      <p:sp>
        <p:nvSpPr>
          <p:cNvPr id="319" name="TextBox 318">
            <a:extLst>
              <a:ext uri="{FF2B5EF4-FFF2-40B4-BE49-F238E27FC236}">
                <a16:creationId xmlns:a16="http://schemas.microsoft.com/office/drawing/2014/main" id="{2E9716B7-16AA-E399-4903-AB360670E80C}"/>
              </a:ext>
            </a:extLst>
          </p:cNvPr>
          <p:cNvSpPr txBox="1"/>
          <p:nvPr userDrawn="1"/>
        </p:nvSpPr>
        <p:spPr>
          <a:xfrm>
            <a:off x="2560810"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developer</a:t>
            </a:r>
          </a:p>
        </p:txBody>
      </p:sp>
      <p:sp>
        <p:nvSpPr>
          <p:cNvPr id="320" name="TextBox 319">
            <a:extLst>
              <a:ext uri="{FF2B5EF4-FFF2-40B4-BE49-F238E27FC236}">
                <a16:creationId xmlns:a16="http://schemas.microsoft.com/office/drawing/2014/main" id="{BE5A7271-7D94-5EAC-5F47-98C5BEC161B0}"/>
              </a:ext>
            </a:extLst>
          </p:cNvPr>
          <p:cNvSpPr txBox="1"/>
          <p:nvPr userDrawn="1"/>
        </p:nvSpPr>
        <p:spPr>
          <a:xfrm>
            <a:off x="3202071" y="5040026"/>
            <a:ext cx="840757" cy="338554"/>
          </a:xfrm>
          <a:prstGeom prst="rect">
            <a:avLst/>
          </a:prstGeom>
          <a:noFill/>
        </p:spPr>
        <p:txBody>
          <a:bodyPr wrap="square" lIns="0" rIns="0">
            <a:spAutoFit/>
          </a:bodyPr>
          <a:lstStyle/>
          <a:p>
            <a:pPr algn="ctr"/>
            <a:r>
              <a:rPr lang="en-US" sz="800">
                <a:solidFill>
                  <a:schemeClr val="bg1"/>
                </a:solidFill>
              </a:rPr>
              <a:t>RPA infrastructure engineer</a:t>
            </a:r>
          </a:p>
        </p:txBody>
      </p:sp>
      <p:sp>
        <p:nvSpPr>
          <p:cNvPr id="321" name="TextBox 320">
            <a:extLst>
              <a:ext uri="{FF2B5EF4-FFF2-40B4-BE49-F238E27FC236}">
                <a16:creationId xmlns:a16="http://schemas.microsoft.com/office/drawing/2014/main" id="{7A0A85BF-3C5E-B4E7-A5B3-9E2ED1A77EB4}"/>
              </a:ext>
            </a:extLst>
          </p:cNvPr>
          <p:cNvSpPr txBox="1"/>
          <p:nvPr userDrawn="1"/>
        </p:nvSpPr>
        <p:spPr>
          <a:xfrm>
            <a:off x="3974268"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service support</a:t>
            </a:r>
          </a:p>
        </p:txBody>
      </p:sp>
      <p:sp>
        <p:nvSpPr>
          <p:cNvPr id="322" name="TextBox 321">
            <a:extLst>
              <a:ext uri="{FF2B5EF4-FFF2-40B4-BE49-F238E27FC236}">
                <a16:creationId xmlns:a16="http://schemas.microsoft.com/office/drawing/2014/main" id="{AEEB8AE1-BAA8-3167-00D6-1FE3A3AD4EAA}"/>
              </a:ext>
            </a:extLst>
          </p:cNvPr>
          <p:cNvSpPr txBox="1"/>
          <p:nvPr userDrawn="1"/>
        </p:nvSpPr>
        <p:spPr>
          <a:xfrm>
            <a:off x="4680997" y="5040026"/>
            <a:ext cx="709821" cy="338554"/>
          </a:xfrm>
          <a:prstGeom prst="rect">
            <a:avLst/>
          </a:prstGeom>
          <a:noFill/>
        </p:spPr>
        <p:txBody>
          <a:bodyPr wrap="square" lIns="0" rIns="0">
            <a:spAutoFit/>
          </a:bodyPr>
          <a:lstStyle/>
          <a:p>
            <a:pPr algn="ctr"/>
            <a:r>
              <a:rPr lang="en-US" sz="800">
                <a:solidFill>
                  <a:schemeClr val="bg1"/>
                </a:solidFill>
              </a:rPr>
              <a:t>RPA solution architect</a:t>
            </a:r>
          </a:p>
        </p:txBody>
      </p:sp>
      <p:sp>
        <p:nvSpPr>
          <p:cNvPr id="323" name="TextBox 322">
            <a:extLst>
              <a:ext uri="{FF2B5EF4-FFF2-40B4-BE49-F238E27FC236}">
                <a16:creationId xmlns:a16="http://schemas.microsoft.com/office/drawing/2014/main" id="{F273C299-6338-4236-9368-08F49A35A795}"/>
              </a:ext>
            </a:extLst>
          </p:cNvPr>
          <p:cNvSpPr txBox="1"/>
          <p:nvPr userDrawn="1"/>
        </p:nvSpPr>
        <p:spPr>
          <a:xfrm>
            <a:off x="5387726" y="5040026"/>
            <a:ext cx="709821" cy="338554"/>
          </a:xfrm>
          <a:prstGeom prst="rect">
            <a:avLst/>
          </a:prstGeom>
          <a:noFill/>
        </p:spPr>
        <p:txBody>
          <a:bodyPr wrap="square" lIns="0" rIns="0">
            <a:spAutoFit/>
          </a:bodyPr>
          <a:lstStyle/>
          <a:p>
            <a:pPr algn="ctr"/>
            <a:r>
              <a:rPr lang="en-US" sz="800">
                <a:solidFill>
                  <a:schemeClr val="bg1"/>
                </a:solidFill>
              </a:rPr>
              <a:t>RPA </a:t>
            </a:r>
            <a:br>
              <a:rPr lang="en-US" sz="800">
                <a:solidFill>
                  <a:schemeClr val="bg1"/>
                </a:solidFill>
              </a:rPr>
            </a:br>
            <a:r>
              <a:rPr lang="en-US" sz="800">
                <a:solidFill>
                  <a:schemeClr val="bg1"/>
                </a:solidFill>
              </a:rPr>
              <a:t>sponsor</a:t>
            </a:r>
          </a:p>
        </p:txBody>
      </p:sp>
      <p:sp>
        <p:nvSpPr>
          <p:cNvPr id="324" name="TextBox 323">
            <a:extLst>
              <a:ext uri="{FF2B5EF4-FFF2-40B4-BE49-F238E27FC236}">
                <a16:creationId xmlns:a16="http://schemas.microsoft.com/office/drawing/2014/main" id="{5FC55755-8073-B1FC-8A15-5109511CFADF}"/>
              </a:ext>
            </a:extLst>
          </p:cNvPr>
          <p:cNvSpPr txBox="1"/>
          <p:nvPr userDrawn="1"/>
        </p:nvSpPr>
        <p:spPr>
          <a:xfrm>
            <a:off x="6094455" y="5040026"/>
            <a:ext cx="709821" cy="215444"/>
          </a:xfrm>
          <a:prstGeom prst="rect">
            <a:avLst/>
          </a:prstGeom>
          <a:noFill/>
        </p:spPr>
        <p:txBody>
          <a:bodyPr wrap="square" lIns="0" rIns="0">
            <a:spAutoFit/>
          </a:bodyPr>
          <a:lstStyle/>
          <a:p>
            <a:pPr algn="ctr"/>
            <a:r>
              <a:rPr lang="en-US" sz="800">
                <a:solidFill>
                  <a:schemeClr val="bg1"/>
                </a:solidFill>
              </a:rPr>
              <a:t>Satellite</a:t>
            </a:r>
          </a:p>
        </p:txBody>
      </p:sp>
      <p:sp>
        <p:nvSpPr>
          <p:cNvPr id="325" name="TextBox 324">
            <a:extLst>
              <a:ext uri="{FF2B5EF4-FFF2-40B4-BE49-F238E27FC236}">
                <a16:creationId xmlns:a16="http://schemas.microsoft.com/office/drawing/2014/main" id="{41D99090-3CDB-4B35-22B7-EA66F1AE7BBE}"/>
              </a:ext>
            </a:extLst>
          </p:cNvPr>
          <p:cNvSpPr txBox="1"/>
          <p:nvPr userDrawn="1"/>
        </p:nvSpPr>
        <p:spPr>
          <a:xfrm>
            <a:off x="6801184"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a:t>
            </a:r>
          </a:p>
        </p:txBody>
      </p:sp>
      <p:sp>
        <p:nvSpPr>
          <p:cNvPr id="326" name="TextBox 325">
            <a:extLst>
              <a:ext uri="{FF2B5EF4-FFF2-40B4-BE49-F238E27FC236}">
                <a16:creationId xmlns:a16="http://schemas.microsoft.com/office/drawing/2014/main" id="{9AC34118-6053-F020-2FBD-5654195ECB9E}"/>
              </a:ext>
            </a:extLst>
          </p:cNvPr>
          <p:cNvSpPr txBox="1"/>
          <p:nvPr userDrawn="1"/>
        </p:nvSpPr>
        <p:spPr>
          <a:xfrm>
            <a:off x="7507913" y="5040026"/>
            <a:ext cx="709821" cy="338554"/>
          </a:xfrm>
          <a:prstGeom prst="rect">
            <a:avLst/>
          </a:prstGeom>
          <a:noFill/>
        </p:spPr>
        <p:txBody>
          <a:bodyPr wrap="square" lIns="0" rIns="0">
            <a:spAutoFit/>
          </a:bodyPr>
          <a:lstStyle/>
          <a:p>
            <a:pPr algn="ctr"/>
            <a:r>
              <a:rPr lang="en-US" sz="800">
                <a:solidFill>
                  <a:schemeClr val="bg1"/>
                </a:solidFill>
              </a:rPr>
              <a:t>Seamless</a:t>
            </a:r>
            <a:br>
              <a:rPr lang="en-US" sz="800">
                <a:solidFill>
                  <a:schemeClr val="bg1"/>
                </a:solidFill>
              </a:rPr>
            </a:br>
            <a:r>
              <a:rPr lang="en-US" sz="800">
                <a:solidFill>
                  <a:schemeClr val="bg1"/>
                </a:solidFill>
              </a:rPr>
              <a:t>integration alt</a:t>
            </a:r>
          </a:p>
        </p:txBody>
      </p:sp>
      <p:sp>
        <p:nvSpPr>
          <p:cNvPr id="327" name="TextBox 326">
            <a:extLst>
              <a:ext uri="{FF2B5EF4-FFF2-40B4-BE49-F238E27FC236}">
                <a16:creationId xmlns:a16="http://schemas.microsoft.com/office/drawing/2014/main" id="{5F3F9254-AD85-E65B-0833-A7018CE4ED14}"/>
              </a:ext>
            </a:extLst>
          </p:cNvPr>
          <p:cNvSpPr txBox="1"/>
          <p:nvPr userDrawn="1"/>
        </p:nvSpPr>
        <p:spPr>
          <a:xfrm>
            <a:off x="8214642" y="5040026"/>
            <a:ext cx="709821" cy="215444"/>
          </a:xfrm>
          <a:prstGeom prst="rect">
            <a:avLst/>
          </a:prstGeom>
          <a:noFill/>
        </p:spPr>
        <p:txBody>
          <a:bodyPr wrap="square" lIns="0" rIns="0">
            <a:spAutoFit/>
          </a:bodyPr>
          <a:lstStyle/>
          <a:p>
            <a:pPr algn="ctr"/>
            <a:r>
              <a:rPr lang="en-US" sz="800">
                <a:solidFill>
                  <a:schemeClr val="bg1"/>
                </a:solidFill>
              </a:rPr>
              <a:t>Search</a:t>
            </a:r>
          </a:p>
        </p:txBody>
      </p:sp>
      <p:sp>
        <p:nvSpPr>
          <p:cNvPr id="328" name="TextBox 327">
            <a:extLst>
              <a:ext uri="{FF2B5EF4-FFF2-40B4-BE49-F238E27FC236}">
                <a16:creationId xmlns:a16="http://schemas.microsoft.com/office/drawing/2014/main" id="{9FFCF901-1546-5BC5-B03D-EE5BA5412649}"/>
              </a:ext>
            </a:extLst>
          </p:cNvPr>
          <p:cNvSpPr txBox="1"/>
          <p:nvPr userDrawn="1"/>
        </p:nvSpPr>
        <p:spPr>
          <a:xfrm>
            <a:off x="8921371" y="5040026"/>
            <a:ext cx="709821" cy="215444"/>
          </a:xfrm>
          <a:prstGeom prst="rect">
            <a:avLst/>
          </a:prstGeom>
          <a:noFill/>
        </p:spPr>
        <p:txBody>
          <a:bodyPr wrap="square" lIns="0" rIns="0">
            <a:spAutoFit/>
          </a:bodyPr>
          <a:lstStyle/>
          <a:p>
            <a:pPr algn="ctr"/>
            <a:r>
              <a:rPr lang="en-US" sz="800">
                <a:solidFill>
                  <a:schemeClr val="bg1"/>
                </a:solidFill>
              </a:rPr>
              <a:t>Student</a:t>
            </a:r>
          </a:p>
        </p:txBody>
      </p:sp>
      <p:sp>
        <p:nvSpPr>
          <p:cNvPr id="329" name="TextBox 328">
            <a:extLst>
              <a:ext uri="{FF2B5EF4-FFF2-40B4-BE49-F238E27FC236}">
                <a16:creationId xmlns:a16="http://schemas.microsoft.com/office/drawing/2014/main" id="{4CD9047E-2606-81A3-ECAA-374C07378EDA}"/>
              </a:ext>
            </a:extLst>
          </p:cNvPr>
          <p:cNvSpPr txBox="1"/>
          <p:nvPr userDrawn="1"/>
        </p:nvSpPr>
        <p:spPr>
          <a:xfrm>
            <a:off x="9628100" y="5040026"/>
            <a:ext cx="709821" cy="215444"/>
          </a:xfrm>
          <a:prstGeom prst="rect">
            <a:avLst/>
          </a:prstGeom>
          <a:noFill/>
        </p:spPr>
        <p:txBody>
          <a:bodyPr wrap="square" lIns="0" rIns="0">
            <a:spAutoFit/>
          </a:bodyPr>
          <a:lstStyle/>
          <a:p>
            <a:pPr algn="ctr"/>
            <a:r>
              <a:rPr lang="en-US" sz="800">
                <a:solidFill>
                  <a:schemeClr val="bg1"/>
                </a:solidFill>
              </a:rPr>
              <a:t>Studio</a:t>
            </a:r>
          </a:p>
        </p:txBody>
      </p:sp>
      <p:sp>
        <p:nvSpPr>
          <p:cNvPr id="330" name="TextBox 329">
            <a:extLst>
              <a:ext uri="{FF2B5EF4-FFF2-40B4-BE49-F238E27FC236}">
                <a16:creationId xmlns:a16="http://schemas.microsoft.com/office/drawing/2014/main" id="{0F34C896-1587-D28C-B024-A1D8C56D45AF}"/>
              </a:ext>
            </a:extLst>
          </p:cNvPr>
          <p:cNvSpPr txBox="1"/>
          <p:nvPr userDrawn="1"/>
        </p:nvSpPr>
        <p:spPr>
          <a:xfrm>
            <a:off x="10334829" y="5040026"/>
            <a:ext cx="709821" cy="215444"/>
          </a:xfrm>
          <a:prstGeom prst="rect">
            <a:avLst/>
          </a:prstGeom>
          <a:noFill/>
        </p:spPr>
        <p:txBody>
          <a:bodyPr wrap="square" lIns="0" rIns="0">
            <a:spAutoFit/>
          </a:bodyPr>
          <a:lstStyle/>
          <a:p>
            <a:pPr algn="ctr"/>
            <a:r>
              <a:rPr lang="en-US" sz="800">
                <a:solidFill>
                  <a:schemeClr val="bg1"/>
                </a:solidFill>
              </a:rPr>
              <a:t>Success</a:t>
            </a:r>
          </a:p>
        </p:txBody>
      </p:sp>
      <p:sp>
        <p:nvSpPr>
          <p:cNvPr id="331" name="TextBox 330">
            <a:extLst>
              <a:ext uri="{FF2B5EF4-FFF2-40B4-BE49-F238E27FC236}">
                <a16:creationId xmlns:a16="http://schemas.microsoft.com/office/drawing/2014/main" id="{7935D88D-0B35-FFF3-E7F4-0DCFF6A03AE4}"/>
              </a:ext>
            </a:extLst>
          </p:cNvPr>
          <p:cNvSpPr txBox="1"/>
          <p:nvPr userDrawn="1"/>
        </p:nvSpPr>
        <p:spPr>
          <a:xfrm>
            <a:off x="11041556" y="5040026"/>
            <a:ext cx="709821" cy="215444"/>
          </a:xfrm>
          <a:prstGeom prst="rect">
            <a:avLst/>
          </a:prstGeom>
          <a:noFill/>
        </p:spPr>
        <p:txBody>
          <a:bodyPr wrap="square" lIns="0" rIns="0">
            <a:spAutoFit/>
          </a:bodyPr>
          <a:lstStyle/>
          <a:p>
            <a:pPr algn="ctr"/>
            <a:r>
              <a:rPr lang="en-US" sz="800">
                <a:solidFill>
                  <a:schemeClr val="bg1"/>
                </a:solidFill>
              </a:rPr>
              <a:t>Vendor</a:t>
            </a:r>
          </a:p>
        </p:txBody>
      </p:sp>
      <p:sp>
        <p:nvSpPr>
          <p:cNvPr id="332" name="TextBox 331">
            <a:extLst>
              <a:ext uri="{FF2B5EF4-FFF2-40B4-BE49-F238E27FC236}">
                <a16:creationId xmlns:a16="http://schemas.microsoft.com/office/drawing/2014/main" id="{3808FAA3-5733-25E5-8873-FAC44CECB338}"/>
              </a:ext>
            </a:extLst>
          </p:cNvPr>
          <p:cNvSpPr txBox="1"/>
          <p:nvPr userDrawn="1"/>
        </p:nvSpPr>
        <p:spPr>
          <a:xfrm>
            <a:off x="440623" y="5834517"/>
            <a:ext cx="709821" cy="215444"/>
          </a:xfrm>
          <a:prstGeom prst="rect">
            <a:avLst/>
          </a:prstGeom>
          <a:noFill/>
        </p:spPr>
        <p:txBody>
          <a:bodyPr wrap="square" lIns="0" rIns="0">
            <a:spAutoFit/>
          </a:bodyPr>
          <a:lstStyle/>
          <a:p>
            <a:pPr algn="ctr"/>
            <a:r>
              <a:rPr lang="en-US" sz="800">
                <a:solidFill>
                  <a:schemeClr val="bg1"/>
                </a:solidFill>
              </a:rPr>
              <a:t>Support</a:t>
            </a:r>
          </a:p>
        </p:txBody>
      </p:sp>
      <p:sp>
        <p:nvSpPr>
          <p:cNvPr id="333" name="TextBox 332">
            <a:extLst>
              <a:ext uri="{FF2B5EF4-FFF2-40B4-BE49-F238E27FC236}">
                <a16:creationId xmlns:a16="http://schemas.microsoft.com/office/drawing/2014/main" id="{9BE65FDB-BDC4-8B1D-C6D8-B231F4FDE410}"/>
              </a:ext>
            </a:extLst>
          </p:cNvPr>
          <p:cNvSpPr txBox="1"/>
          <p:nvPr userDrawn="1"/>
        </p:nvSpPr>
        <p:spPr>
          <a:xfrm>
            <a:off x="1147352" y="5834517"/>
            <a:ext cx="709821" cy="215444"/>
          </a:xfrm>
          <a:prstGeom prst="rect">
            <a:avLst/>
          </a:prstGeom>
          <a:noFill/>
        </p:spPr>
        <p:txBody>
          <a:bodyPr wrap="square" lIns="0" rIns="0">
            <a:spAutoFit/>
          </a:bodyPr>
          <a:lstStyle/>
          <a:p>
            <a:pPr algn="ctr"/>
            <a:r>
              <a:rPr lang="en-US" sz="800">
                <a:solidFill>
                  <a:schemeClr val="bg1"/>
                </a:solidFill>
              </a:rPr>
              <a:t>Survey</a:t>
            </a:r>
          </a:p>
        </p:txBody>
      </p:sp>
      <p:sp>
        <p:nvSpPr>
          <p:cNvPr id="334" name="TextBox 333">
            <a:extLst>
              <a:ext uri="{FF2B5EF4-FFF2-40B4-BE49-F238E27FC236}">
                <a16:creationId xmlns:a16="http://schemas.microsoft.com/office/drawing/2014/main" id="{825953EE-A106-4355-F840-9902C041F6A0}"/>
              </a:ext>
            </a:extLst>
          </p:cNvPr>
          <p:cNvSpPr txBox="1"/>
          <p:nvPr userDrawn="1"/>
        </p:nvSpPr>
        <p:spPr>
          <a:xfrm>
            <a:off x="1854081" y="5834517"/>
            <a:ext cx="709821" cy="215444"/>
          </a:xfrm>
          <a:prstGeom prst="rect">
            <a:avLst/>
          </a:prstGeom>
          <a:noFill/>
        </p:spPr>
        <p:txBody>
          <a:bodyPr wrap="square" lIns="0" rIns="0">
            <a:spAutoFit/>
          </a:bodyPr>
          <a:lstStyle/>
          <a:p>
            <a:pPr algn="ctr"/>
            <a:r>
              <a:rPr lang="en-US" sz="800">
                <a:solidFill>
                  <a:schemeClr val="bg1"/>
                </a:solidFill>
              </a:rPr>
              <a:t>Tap touch</a:t>
            </a:r>
          </a:p>
        </p:txBody>
      </p:sp>
      <p:sp>
        <p:nvSpPr>
          <p:cNvPr id="335" name="TextBox 334">
            <a:extLst>
              <a:ext uri="{FF2B5EF4-FFF2-40B4-BE49-F238E27FC236}">
                <a16:creationId xmlns:a16="http://schemas.microsoft.com/office/drawing/2014/main" id="{43EF8B79-62C0-9DF7-9D33-26F7D91ABB56}"/>
              </a:ext>
            </a:extLst>
          </p:cNvPr>
          <p:cNvSpPr txBox="1"/>
          <p:nvPr userDrawn="1"/>
        </p:nvSpPr>
        <p:spPr>
          <a:xfrm>
            <a:off x="2560810" y="5834517"/>
            <a:ext cx="709821" cy="215444"/>
          </a:xfrm>
          <a:prstGeom prst="rect">
            <a:avLst/>
          </a:prstGeom>
          <a:noFill/>
        </p:spPr>
        <p:txBody>
          <a:bodyPr wrap="square" lIns="0" rIns="0">
            <a:spAutoFit/>
          </a:bodyPr>
          <a:lstStyle/>
          <a:p>
            <a:pPr algn="ctr"/>
            <a:r>
              <a:rPr lang="en-US" sz="800">
                <a:solidFill>
                  <a:schemeClr val="bg1"/>
                </a:solidFill>
              </a:rPr>
              <a:t>Target</a:t>
            </a:r>
          </a:p>
        </p:txBody>
      </p:sp>
      <p:sp>
        <p:nvSpPr>
          <p:cNvPr id="336" name="TextBox 335">
            <a:extLst>
              <a:ext uri="{FF2B5EF4-FFF2-40B4-BE49-F238E27FC236}">
                <a16:creationId xmlns:a16="http://schemas.microsoft.com/office/drawing/2014/main" id="{D3C267E2-C3CC-D5FF-7766-12E23D9D4BAA}"/>
              </a:ext>
            </a:extLst>
          </p:cNvPr>
          <p:cNvSpPr txBox="1"/>
          <p:nvPr userDrawn="1"/>
        </p:nvSpPr>
        <p:spPr>
          <a:xfrm>
            <a:off x="3267539"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a:t>
            </a:r>
          </a:p>
        </p:txBody>
      </p:sp>
      <p:sp>
        <p:nvSpPr>
          <p:cNvPr id="337" name="TextBox 336">
            <a:extLst>
              <a:ext uri="{FF2B5EF4-FFF2-40B4-BE49-F238E27FC236}">
                <a16:creationId xmlns:a16="http://schemas.microsoft.com/office/drawing/2014/main" id="{C63A10FF-B169-30EC-C7AB-B2DF4D65F7B8}"/>
              </a:ext>
            </a:extLst>
          </p:cNvPr>
          <p:cNvSpPr txBox="1"/>
          <p:nvPr userDrawn="1"/>
        </p:nvSpPr>
        <p:spPr>
          <a:xfrm>
            <a:off x="3974268"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2</a:t>
            </a:r>
          </a:p>
        </p:txBody>
      </p:sp>
      <p:sp>
        <p:nvSpPr>
          <p:cNvPr id="338" name="TextBox 337">
            <a:extLst>
              <a:ext uri="{FF2B5EF4-FFF2-40B4-BE49-F238E27FC236}">
                <a16:creationId xmlns:a16="http://schemas.microsoft.com/office/drawing/2014/main" id="{ADE665BF-3E4E-DEF6-FF0B-9A871AEEE128}"/>
              </a:ext>
            </a:extLst>
          </p:cNvPr>
          <p:cNvSpPr txBox="1"/>
          <p:nvPr userDrawn="1"/>
        </p:nvSpPr>
        <p:spPr>
          <a:xfrm>
            <a:off x="4680997" y="5834517"/>
            <a:ext cx="709821" cy="338554"/>
          </a:xfrm>
          <a:prstGeom prst="rect">
            <a:avLst/>
          </a:prstGeom>
          <a:noFill/>
        </p:spPr>
        <p:txBody>
          <a:bodyPr wrap="square" lIns="0" rIns="0">
            <a:spAutoFit/>
          </a:bodyPr>
          <a:lstStyle/>
          <a:p>
            <a:pPr algn="ctr"/>
            <a:r>
              <a:rPr lang="en-US" sz="800">
                <a:solidFill>
                  <a:schemeClr val="bg1"/>
                </a:solidFill>
              </a:rPr>
              <a:t>Technology</a:t>
            </a:r>
            <a:br>
              <a:rPr lang="en-US" sz="800">
                <a:solidFill>
                  <a:schemeClr val="bg1"/>
                </a:solidFill>
              </a:rPr>
            </a:br>
            <a:r>
              <a:rPr lang="en-US" sz="800">
                <a:solidFill>
                  <a:schemeClr val="bg1"/>
                </a:solidFill>
              </a:rPr>
              <a:t>alt 3</a:t>
            </a:r>
          </a:p>
        </p:txBody>
      </p:sp>
      <p:sp>
        <p:nvSpPr>
          <p:cNvPr id="339" name="TextBox 338">
            <a:extLst>
              <a:ext uri="{FF2B5EF4-FFF2-40B4-BE49-F238E27FC236}">
                <a16:creationId xmlns:a16="http://schemas.microsoft.com/office/drawing/2014/main" id="{4274EFEB-06FE-F5A9-247B-2DBA2A49D6EA}"/>
              </a:ext>
            </a:extLst>
          </p:cNvPr>
          <p:cNvSpPr txBox="1"/>
          <p:nvPr userDrawn="1"/>
        </p:nvSpPr>
        <p:spPr>
          <a:xfrm>
            <a:off x="5387726" y="5834517"/>
            <a:ext cx="709821" cy="215444"/>
          </a:xfrm>
          <a:prstGeom prst="rect">
            <a:avLst/>
          </a:prstGeom>
          <a:noFill/>
        </p:spPr>
        <p:txBody>
          <a:bodyPr wrap="square" lIns="0" rIns="0">
            <a:spAutoFit/>
          </a:bodyPr>
          <a:lstStyle/>
          <a:p>
            <a:pPr algn="ctr"/>
            <a:r>
              <a:rPr lang="en-US" sz="800">
                <a:solidFill>
                  <a:schemeClr val="bg1"/>
                </a:solidFill>
              </a:rPr>
              <a:t>Technology</a:t>
            </a:r>
          </a:p>
        </p:txBody>
      </p:sp>
      <p:sp>
        <p:nvSpPr>
          <p:cNvPr id="340" name="TextBox 339">
            <a:extLst>
              <a:ext uri="{FF2B5EF4-FFF2-40B4-BE49-F238E27FC236}">
                <a16:creationId xmlns:a16="http://schemas.microsoft.com/office/drawing/2014/main" id="{8F77B91F-BD8B-DA15-D73C-DD7262889B14}"/>
              </a:ext>
            </a:extLst>
          </p:cNvPr>
          <p:cNvSpPr txBox="1"/>
          <p:nvPr userDrawn="1"/>
        </p:nvSpPr>
        <p:spPr>
          <a:xfrm>
            <a:off x="6090375" y="5834517"/>
            <a:ext cx="709821" cy="215444"/>
          </a:xfrm>
          <a:prstGeom prst="rect">
            <a:avLst/>
          </a:prstGeom>
          <a:noFill/>
        </p:spPr>
        <p:txBody>
          <a:bodyPr wrap="square" lIns="0" rIns="0">
            <a:spAutoFit/>
          </a:bodyPr>
          <a:lstStyle/>
          <a:p>
            <a:pPr algn="ctr"/>
            <a:r>
              <a:rPr lang="en-US" sz="800">
                <a:solidFill>
                  <a:schemeClr val="bg1"/>
                </a:solidFill>
              </a:rPr>
              <a:t>Tent</a:t>
            </a:r>
          </a:p>
        </p:txBody>
      </p:sp>
      <p:sp>
        <p:nvSpPr>
          <p:cNvPr id="341" name="Rectangle 340">
            <a:extLst>
              <a:ext uri="{FF2B5EF4-FFF2-40B4-BE49-F238E27FC236}">
                <a16:creationId xmlns:a16="http://schemas.microsoft.com/office/drawing/2014/main" id="{EAED1CE1-3720-DE56-6813-A6FD01BCD1CB}"/>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2" name="TextBox 341">
            <a:extLst>
              <a:ext uri="{FF2B5EF4-FFF2-40B4-BE49-F238E27FC236}">
                <a16:creationId xmlns:a16="http://schemas.microsoft.com/office/drawing/2014/main" id="{A875C936-79C3-EAB8-FCA2-B666875BACDE}"/>
              </a:ext>
            </a:extLst>
          </p:cNvPr>
          <p:cNvSpPr txBox="1"/>
          <p:nvPr userDrawn="1"/>
        </p:nvSpPr>
        <p:spPr>
          <a:xfrm>
            <a:off x="6801184" y="5834517"/>
            <a:ext cx="709821" cy="338554"/>
          </a:xfrm>
          <a:prstGeom prst="rect">
            <a:avLst/>
          </a:prstGeom>
          <a:noFill/>
        </p:spPr>
        <p:txBody>
          <a:bodyPr wrap="square" lIns="0" rIns="0">
            <a:spAutoFit/>
          </a:bodyPr>
          <a:lstStyle/>
          <a:p>
            <a:pPr algn="ctr"/>
            <a:r>
              <a:rPr lang="en-US" sz="800">
                <a:solidFill>
                  <a:schemeClr val="bg1"/>
                </a:solidFill>
              </a:rPr>
              <a:t>Exception handling</a:t>
            </a:r>
          </a:p>
        </p:txBody>
      </p:sp>
    </p:spTree>
    <p:extLst>
      <p:ext uri="{BB962C8B-B14F-4D97-AF65-F5344CB8AC3E}">
        <p14:creationId xmlns:p14="http://schemas.microsoft.com/office/powerpoint/2010/main" val="29649162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p:nvGrpSpPr>
        <p:grpSpPr bwMode="auto">
          <a:xfrm>
            <a:off x="1479316" y="1386942"/>
            <a:ext cx="7787181" cy="5092700"/>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sz="1800"/>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sz="1800"/>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sz="1800"/>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sz="1800"/>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sz="1800"/>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sz="1800"/>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sz="1800"/>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sz="1800"/>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sz="1800"/>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sz="1800"/>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sz="1800"/>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sz="1800"/>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sz="1800"/>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sz="1800"/>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sz="1800"/>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sz="1800"/>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sz="1800"/>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sz="1800"/>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sz="1800"/>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sz="1800"/>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sz="1800"/>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sz="1800"/>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sz="1800"/>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sz="1800"/>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sz="1800"/>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sz="1800"/>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sz="1800"/>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sz="1800"/>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sz="1800"/>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sz="1800"/>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sz="1800"/>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sz="1800"/>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sz="1800"/>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sz="1800"/>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sz="1800"/>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sz="1800"/>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sz="1800"/>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sz="1800"/>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sz="1800"/>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sz="1800"/>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sz="1800"/>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sz="1800"/>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sz="1800"/>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sz="1800"/>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sz="1800"/>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sz="1800"/>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sz="1800"/>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sz="1800"/>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sz="1800"/>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sz="1800"/>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sz="1800"/>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8389944" y="2363006"/>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3" name="Title 2">
            <a:extLst>
              <a:ext uri="{FF2B5EF4-FFF2-40B4-BE49-F238E27FC236}">
                <a16:creationId xmlns:a16="http://schemas.microsoft.com/office/drawing/2014/main" id="{0120C356-CC85-4EB7-916E-AEFBD416DC5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98973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12" name="Text Placeholder 49">
            <a:extLst>
              <a:ext uri="{FF2B5EF4-FFF2-40B4-BE49-F238E27FC236}">
                <a16:creationId xmlns:a16="http://schemas.microsoft.com/office/drawing/2014/main" id="{E409AA73-CDC0-765C-694A-2D6DFEB8FDB4}"/>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3" name="Freeform: Shape 12">
            <a:extLst>
              <a:ext uri="{FF2B5EF4-FFF2-40B4-BE49-F238E27FC236}">
                <a16:creationId xmlns:a16="http://schemas.microsoft.com/office/drawing/2014/main" id="{885C7D94-3E00-5250-D2FC-2DC0FB4C43E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14" name="Title 1">
            <a:extLst>
              <a:ext uri="{FF2B5EF4-FFF2-40B4-BE49-F238E27FC236}">
                <a16:creationId xmlns:a16="http://schemas.microsoft.com/office/drawing/2014/main" id="{7242CCC4-1787-F7E5-8E54-B36340B4A37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5" name="Subtitle 2">
            <a:extLst>
              <a:ext uri="{FF2B5EF4-FFF2-40B4-BE49-F238E27FC236}">
                <a16:creationId xmlns:a16="http://schemas.microsoft.com/office/drawing/2014/main" id="{32B9D6E8-245C-3C54-92E0-315B8D8172AF}"/>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00143333-DBBD-FD7F-B20A-BA3A743DECCF}"/>
              </a:ext>
            </a:extLst>
          </p:cNvPr>
          <p:cNvSpPr>
            <a:spLocks noGrp="1"/>
          </p:cNvSpPr>
          <p:nvPr>
            <p:ph type="body" sz="quarter" idx="10"/>
          </p:nvPr>
        </p:nvSpPr>
        <p:spPr>
          <a:xfrm>
            <a:off x="9111539" y="6221029"/>
            <a:ext cx="2700951"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DFCAAEA0-B7F6-7329-D5BA-2F8124E7A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20" name="Picture 19" descr="Logo&#10;&#10;Description automatically generated">
            <a:extLst>
              <a:ext uri="{FF2B5EF4-FFF2-40B4-BE49-F238E27FC236}">
                <a16:creationId xmlns:a16="http://schemas.microsoft.com/office/drawing/2014/main" id="{ADBEE0A5-6977-0DCC-B175-EACC6024AF94}"/>
              </a:ext>
            </a:extLst>
          </p:cNvPr>
          <p:cNvPicPr>
            <a:picLocks noChangeAspect="1"/>
          </p:cNvPicPr>
          <p:nvPr userDrawn="1"/>
        </p:nvPicPr>
        <p:blipFill>
          <a:blip r:embed="rId4"/>
          <a:stretch>
            <a:fillRect/>
          </a:stretch>
        </p:blipFill>
        <p:spPr>
          <a:xfrm>
            <a:off x="6046775" y="4457700"/>
            <a:ext cx="3731664" cy="2414587"/>
          </a:xfrm>
          <a:prstGeom prst="rect">
            <a:avLst/>
          </a:prstGeom>
        </p:spPr>
      </p:pic>
    </p:spTree>
    <p:extLst>
      <p:ext uri="{BB962C8B-B14F-4D97-AF65-F5344CB8AC3E}">
        <p14:creationId xmlns:p14="http://schemas.microsoft.com/office/powerpoint/2010/main" val="1850501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World Map">
    <p:bg>
      <p:bgPr>
        <a:solidFill>
          <a:schemeClr val="bg1"/>
        </a:solidFill>
        <a:effectLst/>
      </p:bgPr>
    </p:bg>
    <p:spTree>
      <p:nvGrpSpPr>
        <p:cNvPr id="1" name=""/>
        <p:cNvGrpSpPr/>
        <p:nvPr/>
      </p:nvGrpSpPr>
      <p:grpSpPr>
        <a:xfrm>
          <a:off x="0" y="0"/>
          <a:ext cx="0" cy="0"/>
          <a:chOff x="0" y="0"/>
          <a:chExt cx="0" cy="0"/>
        </a:xfrm>
      </p:grpSpPr>
      <p:grpSp>
        <p:nvGrpSpPr>
          <p:cNvPr id="202" name="Group 201">
            <a:extLst>
              <a:ext uri="{FF2B5EF4-FFF2-40B4-BE49-F238E27FC236}">
                <a16:creationId xmlns:a16="http://schemas.microsoft.com/office/drawing/2014/main" id="{2DDE1C8B-2964-4902-841B-E8E86E5D5DFB}"/>
              </a:ext>
            </a:extLst>
          </p:cNvPr>
          <p:cNvGrpSpPr>
            <a:grpSpLocks noChangeAspect="1"/>
          </p:cNvGrpSpPr>
          <p:nvPr/>
        </p:nvGrpSpPr>
        <p:grpSpPr>
          <a:xfrm>
            <a:off x="751427" y="1258518"/>
            <a:ext cx="10365928" cy="5111535"/>
            <a:chOff x="2235200" y="1676289"/>
            <a:chExt cx="8248805" cy="4068623"/>
          </a:xfrm>
          <a:solidFill>
            <a:schemeClr val="bg2"/>
          </a:solidFill>
        </p:grpSpPr>
        <p:sp>
          <p:nvSpPr>
            <p:cNvPr id="203" name="Freeform 107">
              <a:extLst>
                <a:ext uri="{FF2B5EF4-FFF2-40B4-BE49-F238E27FC236}">
                  <a16:creationId xmlns:a16="http://schemas.microsoft.com/office/drawing/2014/main" id="{8BE6A7DE-2B2A-4DE3-859A-595256080918}"/>
                </a:ext>
              </a:extLst>
            </p:cNvPr>
            <p:cNvSpPr>
              <a:spLocks/>
            </p:cNvSpPr>
            <p:nvPr/>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5" name="Freeform 126">
              <a:extLst>
                <a:ext uri="{FF2B5EF4-FFF2-40B4-BE49-F238E27FC236}">
                  <a16:creationId xmlns:a16="http://schemas.microsoft.com/office/drawing/2014/main" id="{848972A3-EB5C-4BEF-B7CA-8E392D2607A4}"/>
                </a:ext>
              </a:extLst>
            </p:cNvPr>
            <p:cNvSpPr>
              <a:spLocks noEditPoints="1"/>
            </p:cNvSpPr>
            <p:nvPr/>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6" name="Freeform 158">
              <a:extLst>
                <a:ext uri="{FF2B5EF4-FFF2-40B4-BE49-F238E27FC236}">
                  <a16:creationId xmlns:a16="http://schemas.microsoft.com/office/drawing/2014/main" id="{338C85C8-08F6-4EDE-83F5-54D1493FC4EE}"/>
                </a:ext>
              </a:extLst>
            </p:cNvPr>
            <p:cNvSpPr>
              <a:spLocks noEditPoints="1"/>
            </p:cNvSpPr>
            <p:nvPr/>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07" name="Freeform 164">
              <a:extLst>
                <a:ext uri="{FF2B5EF4-FFF2-40B4-BE49-F238E27FC236}">
                  <a16:creationId xmlns:a16="http://schemas.microsoft.com/office/drawing/2014/main" id="{58CA43E4-FD01-43B2-8F01-50B4EFB243F4}"/>
                </a:ext>
              </a:extLst>
            </p:cNvPr>
            <p:cNvSpPr>
              <a:spLocks noEditPoints="1"/>
            </p:cNvSpPr>
            <p:nvPr/>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nvGrpSpPr>
            <p:cNvPr id="208" name="Group 207">
              <a:extLst>
                <a:ext uri="{FF2B5EF4-FFF2-40B4-BE49-F238E27FC236}">
                  <a16:creationId xmlns:a16="http://schemas.microsoft.com/office/drawing/2014/main" id="{2780527C-2773-45AF-BFC0-428E07C24C92}"/>
                </a:ext>
              </a:extLst>
            </p:cNvPr>
            <p:cNvGrpSpPr/>
            <p:nvPr/>
          </p:nvGrpSpPr>
          <p:grpSpPr>
            <a:xfrm>
              <a:off x="2235200" y="1676289"/>
              <a:ext cx="8248805" cy="4068623"/>
              <a:chOff x="1785409" y="1960529"/>
              <a:chExt cx="6680161" cy="3294909"/>
            </a:xfrm>
            <a:grpFill/>
          </p:grpSpPr>
          <p:sp>
            <p:nvSpPr>
              <p:cNvPr id="209" name="Freeform 5">
                <a:extLst>
                  <a:ext uri="{FF2B5EF4-FFF2-40B4-BE49-F238E27FC236}">
                    <a16:creationId xmlns:a16="http://schemas.microsoft.com/office/drawing/2014/main" id="{99561CFB-789B-4A23-B9C8-6022C6FB9524}"/>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0" name="Freeform 6">
                <a:extLst>
                  <a:ext uri="{FF2B5EF4-FFF2-40B4-BE49-F238E27FC236}">
                    <a16:creationId xmlns:a16="http://schemas.microsoft.com/office/drawing/2014/main" id="{7A0DF6EB-2359-465E-97D9-31DDB91769E2}"/>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1" name="Freeform 7">
                <a:extLst>
                  <a:ext uri="{FF2B5EF4-FFF2-40B4-BE49-F238E27FC236}">
                    <a16:creationId xmlns:a16="http://schemas.microsoft.com/office/drawing/2014/main" id="{45CDC157-C2FE-4B36-9285-7BBC2F537343}"/>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2" name="Freeform 8">
                <a:extLst>
                  <a:ext uri="{FF2B5EF4-FFF2-40B4-BE49-F238E27FC236}">
                    <a16:creationId xmlns:a16="http://schemas.microsoft.com/office/drawing/2014/main" id="{C81324F5-201D-4284-8888-95FF9B08820D}"/>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3" name="Freeform 9">
                <a:extLst>
                  <a:ext uri="{FF2B5EF4-FFF2-40B4-BE49-F238E27FC236}">
                    <a16:creationId xmlns:a16="http://schemas.microsoft.com/office/drawing/2014/main" id="{5ADC209C-A8E7-4A30-B5BC-49FCA0BFA0D9}"/>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4" name="Freeform 10">
                <a:extLst>
                  <a:ext uri="{FF2B5EF4-FFF2-40B4-BE49-F238E27FC236}">
                    <a16:creationId xmlns:a16="http://schemas.microsoft.com/office/drawing/2014/main" id="{1E35FBEE-6A9F-4128-8E85-379AA616F4BA}"/>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5" name="Freeform 11">
                <a:extLst>
                  <a:ext uri="{FF2B5EF4-FFF2-40B4-BE49-F238E27FC236}">
                    <a16:creationId xmlns:a16="http://schemas.microsoft.com/office/drawing/2014/main" id="{D1198E76-B30B-433B-AF07-FB3ECE541C5F}"/>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6" name="Freeform 12">
                <a:extLst>
                  <a:ext uri="{FF2B5EF4-FFF2-40B4-BE49-F238E27FC236}">
                    <a16:creationId xmlns:a16="http://schemas.microsoft.com/office/drawing/2014/main" id="{0A37CE45-017D-42DB-B62E-4BDC5504EB19}"/>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7" name="Freeform 13">
                <a:extLst>
                  <a:ext uri="{FF2B5EF4-FFF2-40B4-BE49-F238E27FC236}">
                    <a16:creationId xmlns:a16="http://schemas.microsoft.com/office/drawing/2014/main" id="{B558557B-871C-467C-9ECB-FC9F291A5C67}"/>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8" name="Freeform 14">
                <a:extLst>
                  <a:ext uri="{FF2B5EF4-FFF2-40B4-BE49-F238E27FC236}">
                    <a16:creationId xmlns:a16="http://schemas.microsoft.com/office/drawing/2014/main" id="{D15AE1B2-A2E5-4BDD-97B9-8E3F8F6B6CC8}"/>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19" name="Freeform 15">
                <a:extLst>
                  <a:ext uri="{FF2B5EF4-FFF2-40B4-BE49-F238E27FC236}">
                    <a16:creationId xmlns:a16="http://schemas.microsoft.com/office/drawing/2014/main" id="{D1D4A05E-89F8-4735-8323-CF681D6459FF}"/>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0" name="Freeform 16">
                <a:extLst>
                  <a:ext uri="{FF2B5EF4-FFF2-40B4-BE49-F238E27FC236}">
                    <a16:creationId xmlns:a16="http://schemas.microsoft.com/office/drawing/2014/main" id="{C20E01FC-2900-482D-8CCA-BE89728DCD9C}"/>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1" name="Freeform 17">
                <a:extLst>
                  <a:ext uri="{FF2B5EF4-FFF2-40B4-BE49-F238E27FC236}">
                    <a16:creationId xmlns:a16="http://schemas.microsoft.com/office/drawing/2014/main" id="{571FE884-4A1E-403B-B184-759F9539A00D}"/>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2" name="Freeform 18">
                <a:extLst>
                  <a:ext uri="{FF2B5EF4-FFF2-40B4-BE49-F238E27FC236}">
                    <a16:creationId xmlns:a16="http://schemas.microsoft.com/office/drawing/2014/main" id="{D03776E1-C0F0-4B1C-B8D0-6EEE18F6D96C}"/>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3" name="Freeform 19">
                <a:extLst>
                  <a:ext uri="{FF2B5EF4-FFF2-40B4-BE49-F238E27FC236}">
                    <a16:creationId xmlns:a16="http://schemas.microsoft.com/office/drawing/2014/main" id="{A3EB4280-7A5D-4341-B873-31506CAF54D3}"/>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4" name="Freeform 20">
                <a:extLst>
                  <a:ext uri="{FF2B5EF4-FFF2-40B4-BE49-F238E27FC236}">
                    <a16:creationId xmlns:a16="http://schemas.microsoft.com/office/drawing/2014/main" id="{7ACB97B2-81D6-49C3-AE4E-BEE2BCAE24C3}"/>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5" name="Freeform 21">
                <a:extLst>
                  <a:ext uri="{FF2B5EF4-FFF2-40B4-BE49-F238E27FC236}">
                    <a16:creationId xmlns:a16="http://schemas.microsoft.com/office/drawing/2014/main" id="{6E767A31-D2EC-4C31-8A0F-FCA2A8034DBE}"/>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6" name="Freeform 22">
                <a:extLst>
                  <a:ext uri="{FF2B5EF4-FFF2-40B4-BE49-F238E27FC236}">
                    <a16:creationId xmlns:a16="http://schemas.microsoft.com/office/drawing/2014/main" id="{D22E562F-F50A-4B34-8D0A-49DB668C5F47}"/>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7" name="Freeform 23">
                <a:extLst>
                  <a:ext uri="{FF2B5EF4-FFF2-40B4-BE49-F238E27FC236}">
                    <a16:creationId xmlns:a16="http://schemas.microsoft.com/office/drawing/2014/main" id="{E6613EBA-CBB4-407C-8806-B431A840661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8" name="Freeform 24">
                <a:extLst>
                  <a:ext uri="{FF2B5EF4-FFF2-40B4-BE49-F238E27FC236}">
                    <a16:creationId xmlns:a16="http://schemas.microsoft.com/office/drawing/2014/main" id="{9B7E9B4C-FC9E-4A3C-B375-BA3B89EF82D8}"/>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29" name="Freeform 25">
                <a:extLst>
                  <a:ext uri="{FF2B5EF4-FFF2-40B4-BE49-F238E27FC236}">
                    <a16:creationId xmlns:a16="http://schemas.microsoft.com/office/drawing/2014/main" id="{B226C2BC-3080-4FC1-8129-4F10D69BDB6F}"/>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0" name="Freeform 26">
                <a:extLst>
                  <a:ext uri="{FF2B5EF4-FFF2-40B4-BE49-F238E27FC236}">
                    <a16:creationId xmlns:a16="http://schemas.microsoft.com/office/drawing/2014/main" id="{D3C41865-341D-493A-8B9E-31A51B569851}"/>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1" name="Freeform 27">
                <a:extLst>
                  <a:ext uri="{FF2B5EF4-FFF2-40B4-BE49-F238E27FC236}">
                    <a16:creationId xmlns:a16="http://schemas.microsoft.com/office/drawing/2014/main" id="{C0C25430-6E1D-49CD-9B8B-2D007336412F}"/>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2" name="Freeform 28">
                <a:extLst>
                  <a:ext uri="{FF2B5EF4-FFF2-40B4-BE49-F238E27FC236}">
                    <a16:creationId xmlns:a16="http://schemas.microsoft.com/office/drawing/2014/main" id="{BC0F3890-7774-4285-B53B-4370ACD070DC}"/>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3" name="Freeform 29">
                <a:extLst>
                  <a:ext uri="{FF2B5EF4-FFF2-40B4-BE49-F238E27FC236}">
                    <a16:creationId xmlns:a16="http://schemas.microsoft.com/office/drawing/2014/main" id="{575CECD2-8A40-4478-9071-E8AC630159C6}"/>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4" name="Freeform 30">
                <a:extLst>
                  <a:ext uri="{FF2B5EF4-FFF2-40B4-BE49-F238E27FC236}">
                    <a16:creationId xmlns:a16="http://schemas.microsoft.com/office/drawing/2014/main" id="{780996E7-D27F-4BF3-B82D-7BBE9CF9CDFE}"/>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5" name="Freeform 31">
                <a:extLst>
                  <a:ext uri="{FF2B5EF4-FFF2-40B4-BE49-F238E27FC236}">
                    <a16:creationId xmlns:a16="http://schemas.microsoft.com/office/drawing/2014/main" id="{18725BD7-A584-4D10-8C40-E21BC348F4B9}"/>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6" name="Freeform 32">
                <a:extLst>
                  <a:ext uri="{FF2B5EF4-FFF2-40B4-BE49-F238E27FC236}">
                    <a16:creationId xmlns:a16="http://schemas.microsoft.com/office/drawing/2014/main" id="{B5E2B236-82A2-48EF-9BA0-A15705CE0171}"/>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7" name="Freeform 33">
                <a:extLst>
                  <a:ext uri="{FF2B5EF4-FFF2-40B4-BE49-F238E27FC236}">
                    <a16:creationId xmlns:a16="http://schemas.microsoft.com/office/drawing/2014/main" id="{F2022576-33F5-4876-93AE-1AE54A6147C7}"/>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8" name="Freeform 34">
                <a:extLst>
                  <a:ext uri="{FF2B5EF4-FFF2-40B4-BE49-F238E27FC236}">
                    <a16:creationId xmlns:a16="http://schemas.microsoft.com/office/drawing/2014/main" id="{7CCEC966-C8C6-4469-BA47-662FC47867C4}"/>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39" name="Freeform 35">
                <a:extLst>
                  <a:ext uri="{FF2B5EF4-FFF2-40B4-BE49-F238E27FC236}">
                    <a16:creationId xmlns:a16="http://schemas.microsoft.com/office/drawing/2014/main" id="{4779085A-F5F9-4EF5-87A3-DDB98712ADC6}"/>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0" name="Freeform 36">
                <a:extLst>
                  <a:ext uri="{FF2B5EF4-FFF2-40B4-BE49-F238E27FC236}">
                    <a16:creationId xmlns:a16="http://schemas.microsoft.com/office/drawing/2014/main" id="{828F52D2-F599-4452-8D0F-1352385E92AA}"/>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1" name="Freeform 37">
                <a:extLst>
                  <a:ext uri="{FF2B5EF4-FFF2-40B4-BE49-F238E27FC236}">
                    <a16:creationId xmlns:a16="http://schemas.microsoft.com/office/drawing/2014/main" id="{A3EACAFC-2BB1-4FAB-BA1D-D307DBEE4FD6}"/>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2" name="Freeform 38">
                <a:extLst>
                  <a:ext uri="{FF2B5EF4-FFF2-40B4-BE49-F238E27FC236}">
                    <a16:creationId xmlns:a16="http://schemas.microsoft.com/office/drawing/2014/main" id="{2F1B6B63-AB0F-4CAF-B189-2A9A31010505}"/>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3" name="Freeform 39">
                <a:extLst>
                  <a:ext uri="{FF2B5EF4-FFF2-40B4-BE49-F238E27FC236}">
                    <a16:creationId xmlns:a16="http://schemas.microsoft.com/office/drawing/2014/main" id="{A80F478D-59A4-4753-A337-467FF719E4E1}"/>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4" name="Freeform 40">
                <a:extLst>
                  <a:ext uri="{FF2B5EF4-FFF2-40B4-BE49-F238E27FC236}">
                    <a16:creationId xmlns:a16="http://schemas.microsoft.com/office/drawing/2014/main" id="{D5010F8C-02F1-4F49-84B6-4CC769FC453C}"/>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5" name="Freeform 41">
                <a:extLst>
                  <a:ext uri="{FF2B5EF4-FFF2-40B4-BE49-F238E27FC236}">
                    <a16:creationId xmlns:a16="http://schemas.microsoft.com/office/drawing/2014/main" id="{3B206DDF-3670-4A02-98B3-F5FEF4325085}"/>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6" name="Freeform 42">
                <a:extLst>
                  <a:ext uri="{FF2B5EF4-FFF2-40B4-BE49-F238E27FC236}">
                    <a16:creationId xmlns:a16="http://schemas.microsoft.com/office/drawing/2014/main" id="{39A9E284-A783-4F82-B2E5-9EF38B62302B}"/>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7" name="Freeform 43">
                <a:extLst>
                  <a:ext uri="{FF2B5EF4-FFF2-40B4-BE49-F238E27FC236}">
                    <a16:creationId xmlns:a16="http://schemas.microsoft.com/office/drawing/2014/main" id="{F4D7AA82-BE90-40D2-BDA6-42017DACCE06}"/>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8" name="Freeform 44">
                <a:extLst>
                  <a:ext uri="{FF2B5EF4-FFF2-40B4-BE49-F238E27FC236}">
                    <a16:creationId xmlns:a16="http://schemas.microsoft.com/office/drawing/2014/main" id="{AAD8FB33-12BF-4E0A-8311-5D3421690AFC}"/>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49" name="Freeform 45">
                <a:extLst>
                  <a:ext uri="{FF2B5EF4-FFF2-40B4-BE49-F238E27FC236}">
                    <a16:creationId xmlns:a16="http://schemas.microsoft.com/office/drawing/2014/main" id="{98B96C6B-A698-4715-8B4F-5F313F2DA07E}"/>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0" name="Freeform 46">
                <a:extLst>
                  <a:ext uri="{FF2B5EF4-FFF2-40B4-BE49-F238E27FC236}">
                    <a16:creationId xmlns:a16="http://schemas.microsoft.com/office/drawing/2014/main" id="{A6090E3A-43AE-4E03-9FB2-A622A4E5726E}"/>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1" name="Freeform 47">
                <a:extLst>
                  <a:ext uri="{FF2B5EF4-FFF2-40B4-BE49-F238E27FC236}">
                    <a16:creationId xmlns:a16="http://schemas.microsoft.com/office/drawing/2014/main" id="{7C81DFD2-D99E-4375-944B-7DB815B46D6E}"/>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2" name="Freeform 48">
                <a:extLst>
                  <a:ext uri="{FF2B5EF4-FFF2-40B4-BE49-F238E27FC236}">
                    <a16:creationId xmlns:a16="http://schemas.microsoft.com/office/drawing/2014/main" id="{55C546C5-5962-4B14-BDB2-44F92F7B4E68}"/>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3" name="Freeform 49">
                <a:extLst>
                  <a:ext uri="{FF2B5EF4-FFF2-40B4-BE49-F238E27FC236}">
                    <a16:creationId xmlns:a16="http://schemas.microsoft.com/office/drawing/2014/main" id="{13D6A0AA-CB35-43E0-8E21-0BCD4100360E}"/>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4" name="Freeform 50">
                <a:extLst>
                  <a:ext uri="{FF2B5EF4-FFF2-40B4-BE49-F238E27FC236}">
                    <a16:creationId xmlns:a16="http://schemas.microsoft.com/office/drawing/2014/main" id="{0B98670D-9916-499F-92AD-70CBDFD68E4A}"/>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5" name="Freeform 51">
                <a:extLst>
                  <a:ext uri="{FF2B5EF4-FFF2-40B4-BE49-F238E27FC236}">
                    <a16:creationId xmlns:a16="http://schemas.microsoft.com/office/drawing/2014/main" id="{E898C675-070C-43CF-8607-6578E83B804F}"/>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6" name="Freeform 52">
                <a:extLst>
                  <a:ext uri="{FF2B5EF4-FFF2-40B4-BE49-F238E27FC236}">
                    <a16:creationId xmlns:a16="http://schemas.microsoft.com/office/drawing/2014/main" id="{E4DCD4BC-3A75-4B90-9281-A1D0DB1FD10E}"/>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7" name="Freeform 53">
                <a:extLst>
                  <a:ext uri="{FF2B5EF4-FFF2-40B4-BE49-F238E27FC236}">
                    <a16:creationId xmlns:a16="http://schemas.microsoft.com/office/drawing/2014/main" id="{43057A79-9A5B-4FDA-B309-765AB68A865E}"/>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8" name="Freeform 54">
                <a:extLst>
                  <a:ext uri="{FF2B5EF4-FFF2-40B4-BE49-F238E27FC236}">
                    <a16:creationId xmlns:a16="http://schemas.microsoft.com/office/drawing/2014/main" id="{20BABA54-239B-42B8-BA6A-A96F6921FAE5}"/>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59" name="Freeform 55">
                <a:extLst>
                  <a:ext uri="{FF2B5EF4-FFF2-40B4-BE49-F238E27FC236}">
                    <a16:creationId xmlns:a16="http://schemas.microsoft.com/office/drawing/2014/main" id="{0CF4CECE-1445-4497-9D66-595B14CACB00}"/>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0" name="Freeform 56">
                <a:extLst>
                  <a:ext uri="{FF2B5EF4-FFF2-40B4-BE49-F238E27FC236}">
                    <a16:creationId xmlns:a16="http://schemas.microsoft.com/office/drawing/2014/main" id="{167C9983-CE57-4F8C-A492-E713F060F675}"/>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1" name="Freeform 57">
                <a:extLst>
                  <a:ext uri="{FF2B5EF4-FFF2-40B4-BE49-F238E27FC236}">
                    <a16:creationId xmlns:a16="http://schemas.microsoft.com/office/drawing/2014/main" id="{1FEF9A44-D5E5-4FCD-B0EA-25B748A2A1C6}"/>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2" name="Freeform 58">
                <a:extLst>
                  <a:ext uri="{FF2B5EF4-FFF2-40B4-BE49-F238E27FC236}">
                    <a16:creationId xmlns:a16="http://schemas.microsoft.com/office/drawing/2014/main" id="{27941950-983A-460E-8858-110F525BB792}"/>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3" name="Freeform 59">
                <a:extLst>
                  <a:ext uri="{FF2B5EF4-FFF2-40B4-BE49-F238E27FC236}">
                    <a16:creationId xmlns:a16="http://schemas.microsoft.com/office/drawing/2014/main" id="{56ABC612-EB28-40AB-83E8-5A93413A6AD0}"/>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4" name="Freeform 60">
                <a:extLst>
                  <a:ext uri="{FF2B5EF4-FFF2-40B4-BE49-F238E27FC236}">
                    <a16:creationId xmlns:a16="http://schemas.microsoft.com/office/drawing/2014/main" id="{7C6D609B-DCC4-48CF-B71A-247DB108052A}"/>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5" name="Freeform 61">
                <a:extLst>
                  <a:ext uri="{FF2B5EF4-FFF2-40B4-BE49-F238E27FC236}">
                    <a16:creationId xmlns:a16="http://schemas.microsoft.com/office/drawing/2014/main" id="{CCF8698C-9111-440A-9B10-E709585977B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6" name="Freeform 62">
                <a:extLst>
                  <a:ext uri="{FF2B5EF4-FFF2-40B4-BE49-F238E27FC236}">
                    <a16:creationId xmlns:a16="http://schemas.microsoft.com/office/drawing/2014/main" id="{7678E276-C32B-4902-BB3C-706A4D640A3F}"/>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7" name="Freeform 63">
                <a:extLst>
                  <a:ext uri="{FF2B5EF4-FFF2-40B4-BE49-F238E27FC236}">
                    <a16:creationId xmlns:a16="http://schemas.microsoft.com/office/drawing/2014/main" id="{5AFF8436-0D27-47C6-8A60-72E9E02279E5}"/>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8" name="Freeform 64">
                <a:extLst>
                  <a:ext uri="{FF2B5EF4-FFF2-40B4-BE49-F238E27FC236}">
                    <a16:creationId xmlns:a16="http://schemas.microsoft.com/office/drawing/2014/main" id="{78E698BF-5E47-4047-90E5-CF8E6A186B38}"/>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69" name="Freeform 65">
                <a:extLst>
                  <a:ext uri="{FF2B5EF4-FFF2-40B4-BE49-F238E27FC236}">
                    <a16:creationId xmlns:a16="http://schemas.microsoft.com/office/drawing/2014/main" id="{B580E777-9096-4DF8-8EFA-F10045F6DF16}"/>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0" name="Freeform 66">
                <a:extLst>
                  <a:ext uri="{FF2B5EF4-FFF2-40B4-BE49-F238E27FC236}">
                    <a16:creationId xmlns:a16="http://schemas.microsoft.com/office/drawing/2014/main" id="{193A8D87-778C-4AD1-A14C-347200D592C9}"/>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1" name="Freeform 67">
                <a:extLst>
                  <a:ext uri="{FF2B5EF4-FFF2-40B4-BE49-F238E27FC236}">
                    <a16:creationId xmlns:a16="http://schemas.microsoft.com/office/drawing/2014/main" id="{6EB773F2-971F-406F-9498-FCA24DFB0F26}"/>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2" name="Freeform 68">
                <a:extLst>
                  <a:ext uri="{FF2B5EF4-FFF2-40B4-BE49-F238E27FC236}">
                    <a16:creationId xmlns:a16="http://schemas.microsoft.com/office/drawing/2014/main" id="{88B3C971-3E3A-440F-9366-053A7B334D33}"/>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3" name="Freeform 69">
                <a:extLst>
                  <a:ext uri="{FF2B5EF4-FFF2-40B4-BE49-F238E27FC236}">
                    <a16:creationId xmlns:a16="http://schemas.microsoft.com/office/drawing/2014/main" id="{50A48F5A-2A5F-4B3F-A3AE-A7F8446341D7}"/>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4" name="Freeform 70">
                <a:extLst>
                  <a:ext uri="{FF2B5EF4-FFF2-40B4-BE49-F238E27FC236}">
                    <a16:creationId xmlns:a16="http://schemas.microsoft.com/office/drawing/2014/main" id="{20264324-39B7-4822-A538-3484AC548AD9}"/>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5" name="Freeform 71">
                <a:extLst>
                  <a:ext uri="{FF2B5EF4-FFF2-40B4-BE49-F238E27FC236}">
                    <a16:creationId xmlns:a16="http://schemas.microsoft.com/office/drawing/2014/main" id="{3596EB34-E1FE-44D4-9843-5C02EBDCE08B}"/>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6" name="Freeform 72">
                <a:extLst>
                  <a:ext uri="{FF2B5EF4-FFF2-40B4-BE49-F238E27FC236}">
                    <a16:creationId xmlns:a16="http://schemas.microsoft.com/office/drawing/2014/main" id="{E5F81B6F-AC58-40B7-8698-856EB1A973B9}"/>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7" name="Freeform 73">
                <a:extLst>
                  <a:ext uri="{FF2B5EF4-FFF2-40B4-BE49-F238E27FC236}">
                    <a16:creationId xmlns:a16="http://schemas.microsoft.com/office/drawing/2014/main" id="{18E9FD24-7C83-47C3-A65F-2DC8B8591747}"/>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8" name="Freeform 74">
                <a:extLst>
                  <a:ext uri="{FF2B5EF4-FFF2-40B4-BE49-F238E27FC236}">
                    <a16:creationId xmlns:a16="http://schemas.microsoft.com/office/drawing/2014/main" id="{D19AC202-5831-42E3-826F-29E56CB1D634}"/>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79" name="Freeform 75">
                <a:extLst>
                  <a:ext uri="{FF2B5EF4-FFF2-40B4-BE49-F238E27FC236}">
                    <a16:creationId xmlns:a16="http://schemas.microsoft.com/office/drawing/2014/main" id="{42B78536-ABFA-4078-B08C-79001FC35D76}"/>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0" name="Freeform 76">
                <a:extLst>
                  <a:ext uri="{FF2B5EF4-FFF2-40B4-BE49-F238E27FC236}">
                    <a16:creationId xmlns:a16="http://schemas.microsoft.com/office/drawing/2014/main" id="{57849B8D-7CA7-46AA-87D3-E0B72CCB7912}"/>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1" name="Freeform 77">
                <a:extLst>
                  <a:ext uri="{FF2B5EF4-FFF2-40B4-BE49-F238E27FC236}">
                    <a16:creationId xmlns:a16="http://schemas.microsoft.com/office/drawing/2014/main" id="{87907663-2A2F-4EC2-BC1B-3C8C76EFE8FC}"/>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2" name="Freeform 78">
                <a:extLst>
                  <a:ext uri="{FF2B5EF4-FFF2-40B4-BE49-F238E27FC236}">
                    <a16:creationId xmlns:a16="http://schemas.microsoft.com/office/drawing/2014/main" id="{CDCADA37-44E8-42CD-8E1C-E80BD43A1781}"/>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3" name="Freeform 79">
                <a:extLst>
                  <a:ext uri="{FF2B5EF4-FFF2-40B4-BE49-F238E27FC236}">
                    <a16:creationId xmlns:a16="http://schemas.microsoft.com/office/drawing/2014/main" id="{F5D02EE1-7058-49F8-8255-A0D49B940DB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4" name="Freeform 80">
                <a:extLst>
                  <a:ext uri="{FF2B5EF4-FFF2-40B4-BE49-F238E27FC236}">
                    <a16:creationId xmlns:a16="http://schemas.microsoft.com/office/drawing/2014/main" id="{073ED889-686E-41A6-8069-20F6CAA2DC4A}"/>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5" name="Freeform 81">
                <a:extLst>
                  <a:ext uri="{FF2B5EF4-FFF2-40B4-BE49-F238E27FC236}">
                    <a16:creationId xmlns:a16="http://schemas.microsoft.com/office/drawing/2014/main" id="{18ED64BF-A2CD-474D-AB05-053D599BA6BE}"/>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6" name="Freeform 82">
                <a:extLst>
                  <a:ext uri="{FF2B5EF4-FFF2-40B4-BE49-F238E27FC236}">
                    <a16:creationId xmlns:a16="http://schemas.microsoft.com/office/drawing/2014/main" id="{9F789697-920B-40A2-AF86-EA13CC8CBE39}"/>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7" name="Freeform 83">
                <a:extLst>
                  <a:ext uri="{FF2B5EF4-FFF2-40B4-BE49-F238E27FC236}">
                    <a16:creationId xmlns:a16="http://schemas.microsoft.com/office/drawing/2014/main" id="{AE521EE0-4FFF-4BC3-8446-B5C0DD4D4E4B}"/>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8" name="Freeform 84">
                <a:extLst>
                  <a:ext uri="{FF2B5EF4-FFF2-40B4-BE49-F238E27FC236}">
                    <a16:creationId xmlns:a16="http://schemas.microsoft.com/office/drawing/2014/main" id="{E667E14A-C710-4F2F-9AC0-D4296874764C}"/>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89" name="Freeform 85">
                <a:extLst>
                  <a:ext uri="{FF2B5EF4-FFF2-40B4-BE49-F238E27FC236}">
                    <a16:creationId xmlns:a16="http://schemas.microsoft.com/office/drawing/2014/main" id="{57F43134-4FA4-4AD5-8A61-A5EF810B4C1B}"/>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0" name="Freeform 86">
                <a:extLst>
                  <a:ext uri="{FF2B5EF4-FFF2-40B4-BE49-F238E27FC236}">
                    <a16:creationId xmlns:a16="http://schemas.microsoft.com/office/drawing/2014/main" id="{E4866CED-8D58-4C97-8E46-D614531F888F}"/>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1" name="Freeform 87">
                <a:extLst>
                  <a:ext uri="{FF2B5EF4-FFF2-40B4-BE49-F238E27FC236}">
                    <a16:creationId xmlns:a16="http://schemas.microsoft.com/office/drawing/2014/main" id="{4CABC660-9AF0-4149-B14C-7A53F8D93332}"/>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2" name="Freeform 88">
                <a:extLst>
                  <a:ext uri="{FF2B5EF4-FFF2-40B4-BE49-F238E27FC236}">
                    <a16:creationId xmlns:a16="http://schemas.microsoft.com/office/drawing/2014/main" id="{5B13A227-23B3-4342-854B-6D368F23CAE0}"/>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3" name="Freeform 89">
                <a:extLst>
                  <a:ext uri="{FF2B5EF4-FFF2-40B4-BE49-F238E27FC236}">
                    <a16:creationId xmlns:a16="http://schemas.microsoft.com/office/drawing/2014/main" id="{3B341193-8026-4E7A-99A1-9AA780939FC8}"/>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4" name="Freeform 90">
                <a:extLst>
                  <a:ext uri="{FF2B5EF4-FFF2-40B4-BE49-F238E27FC236}">
                    <a16:creationId xmlns:a16="http://schemas.microsoft.com/office/drawing/2014/main" id="{EAE5E0A7-5DFB-4341-A6AC-E416EB7322AE}"/>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5" name="Freeform 91">
                <a:extLst>
                  <a:ext uri="{FF2B5EF4-FFF2-40B4-BE49-F238E27FC236}">
                    <a16:creationId xmlns:a16="http://schemas.microsoft.com/office/drawing/2014/main" id="{DF6C08B4-317D-4F73-8046-0A2E6A9F4882}"/>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6" name="Freeform 92">
                <a:extLst>
                  <a:ext uri="{FF2B5EF4-FFF2-40B4-BE49-F238E27FC236}">
                    <a16:creationId xmlns:a16="http://schemas.microsoft.com/office/drawing/2014/main" id="{052F22A9-7841-4204-A51F-76640142C51A}"/>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7" name="Freeform 93">
                <a:extLst>
                  <a:ext uri="{FF2B5EF4-FFF2-40B4-BE49-F238E27FC236}">
                    <a16:creationId xmlns:a16="http://schemas.microsoft.com/office/drawing/2014/main" id="{6A535125-5DB5-4A2E-8311-CA830F2F5E31}"/>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8" name="Freeform 94">
                <a:extLst>
                  <a:ext uri="{FF2B5EF4-FFF2-40B4-BE49-F238E27FC236}">
                    <a16:creationId xmlns:a16="http://schemas.microsoft.com/office/drawing/2014/main" id="{F28E06A1-1ED9-475E-A10B-1ACE2AD48C5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299" name="Freeform 95">
                <a:extLst>
                  <a:ext uri="{FF2B5EF4-FFF2-40B4-BE49-F238E27FC236}">
                    <a16:creationId xmlns:a16="http://schemas.microsoft.com/office/drawing/2014/main" id="{685D9F58-FC5E-4133-8E8A-4B83622C7A34}"/>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0" name="Freeform 96">
                <a:extLst>
                  <a:ext uri="{FF2B5EF4-FFF2-40B4-BE49-F238E27FC236}">
                    <a16:creationId xmlns:a16="http://schemas.microsoft.com/office/drawing/2014/main" id="{F0921AF9-53BF-4227-B542-E904D451499E}"/>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1" name="Freeform 97">
                <a:extLst>
                  <a:ext uri="{FF2B5EF4-FFF2-40B4-BE49-F238E27FC236}">
                    <a16:creationId xmlns:a16="http://schemas.microsoft.com/office/drawing/2014/main" id="{6B1FD5B8-F9B8-41D4-941C-02D38CBE63F5}"/>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2" name="Freeform 98">
                <a:extLst>
                  <a:ext uri="{FF2B5EF4-FFF2-40B4-BE49-F238E27FC236}">
                    <a16:creationId xmlns:a16="http://schemas.microsoft.com/office/drawing/2014/main" id="{EE344350-A6AE-4C12-82E2-FCA41E7EDA75}"/>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3" name="Freeform 99">
                <a:extLst>
                  <a:ext uri="{FF2B5EF4-FFF2-40B4-BE49-F238E27FC236}">
                    <a16:creationId xmlns:a16="http://schemas.microsoft.com/office/drawing/2014/main" id="{B86E59F7-7640-43A1-9E5A-53EE5F5C9293}"/>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4" name="Freeform 100">
                <a:extLst>
                  <a:ext uri="{FF2B5EF4-FFF2-40B4-BE49-F238E27FC236}">
                    <a16:creationId xmlns:a16="http://schemas.microsoft.com/office/drawing/2014/main" id="{215652BC-2210-4F30-B8EB-7EBA1F66C14E}"/>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5" name="Freeform 101">
                <a:extLst>
                  <a:ext uri="{FF2B5EF4-FFF2-40B4-BE49-F238E27FC236}">
                    <a16:creationId xmlns:a16="http://schemas.microsoft.com/office/drawing/2014/main" id="{6A890E7D-5E2C-48FA-B025-52C9B52225A3}"/>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6" name="Freeform 102">
                <a:extLst>
                  <a:ext uri="{FF2B5EF4-FFF2-40B4-BE49-F238E27FC236}">
                    <a16:creationId xmlns:a16="http://schemas.microsoft.com/office/drawing/2014/main" id="{5BC9F8B4-4598-453D-BFB6-841AEE836E80}"/>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7" name="Freeform 103">
                <a:extLst>
                  <a:ext uri="{FF2B5EF4-FFF2-40B4-BE49-F238E27FC236}">
                    <a16:creationId xmlns:a16="http://schemas.microsoft.com/office/drawing/2014/main" id="{40D8D7D1-EC17-411A-A823-EE94E47D8E2B}"/>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8" name="Freeform 104">
                <a:extLst>
                  <a:ext uri="{FF2B5EF4-FFF2-40B4-BE49-F238E27FC236}">
                    <a16:creationId xmlns:a16="http://schemas.microsoft.com/office/drawing/2014/main" id="{E0540DB1-B9F3-439D-B6C2-2DC8722536CB}"/>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09" name="Freeform 105">
                <a:extLst>
                  <a:ext uri="{FF2B5EF4-FFF2-40B4-BE49-F238E27FC236}">
                    <a16:creationId xmlns:a16="http://schemas.microsoft.com/office/drawing/2014/main" id="{4A9F74F2-B7E6-4DEC-92BA-2679E40D6C5F}"/>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0" name="Freeform 106">
                <a:extLst>
                  <a:ext uri="{FF2B5EF4-FFF2-40B4-BE49-F238E27FC236}">
                    <a16:creationId xmlns:a16="http://schemas.microsoft.com/office/drawing/2014/main" id="{63DD974E-D568-4065-81AF-94C0F6102497}"/>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1" name="Freeform 108">
                <a:extLst>
                  <a:ext uri="{FF2B5EF4-FFF2-40B4-BE49-F238E27FC236}">
                    <a16:creationId xmlns:a16="http://schemas.microsoft.com/office/drawing/2014/main" id="{690BBC24-8B53-4B58-B171-19CB1E27361F}"/>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2" name="Freeform 109">
                <a:extLst>
                  <a:ext uri="{FF2B5EF4-FFF2-40B4-BE49-F238E27FC236}">
                    <a16:creationId xmlns:a16="http://schemas.microsoft.com/office/drawing/2014/main" id="{99E2CA1F-A1D0-4B23-B3F8-DC21D7D13DDC}"/>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3" name="Freeform 110">
                <a:extLst>
                  <a:ext uri="{FF2B5EF4-FFF2-40B4-BE49-F238E27FC236}">
                    <a16:creationId xmlns:a16="http://schemas.microsoft.com/office/drawing/2014/main" id="{E4F95AF0-685F-4209-8EC3-F5B3ABB953C3}"/>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4" name="Freeform 111">
                <a:extLst>
                  <a:ext uri="{FF2B5EF4-FFF2-40B4-BE49-F238E27FC236}">
                    <a16:creationId xmlns:a16="http://schemas.microsoft.com/office/drawing/2014/main" id="{B03CEC0E-7512-4246-8F1E-DA7C4B7A2B0B}"/>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5" name="Freeform 112">
                <a:extLst>
                  <a:ext uri="{FF2B5EF4-FFF2-40B4-BE49-F238E27FC236}">
                    <a16:creationId xmlns:a16="http://schemas.microsoft.com/office/drawing/2014/main" id="{6B5C1B4F-ECCE-4281-8A4B-D501B4362407}"/>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6" name="Freeform 113">
                <a:extLst>
                  <a:ext uri="{FF2B5EF4-FFF2-40B4-BE49-F238E27FC236}">
                    <a16:creationId xmlns:a16="http://schemas.microsoft.com/office/drawing/2014/main" id="{E11AF6E2-AF0F-4D82-B08F-14B9C0B30AD6}"/>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7" name="Freeform 114">
                <a:extLst>
                  <a:ext uri="{FF2B5EF4-FFF2-40B4-BE49-F238E27FC236}">
                    <a16:creationId xmlns:a16="http://schemas.microsoft.com/office/drawing/2014/main" id="{78F346BA-FA7E-4DF8-ACE9-939A3B8FCAB3}"/>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8" name="Freeform 115">
                <a:extLst>
                  <a:ext uri="{FF2B5EF4-FFF2-40B4-BE49-F238E27FC236}">
                    <a16:creationId xmlns:a16="http://schemas.microsoft.com/office/drawing/2014/main" id="{51396BE7-D131-40D1-A7E9-8BA8F52C49DC}"/>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19" name="Freeform 116">
                <a:extLst>
                  <a:ext uri="{FF2B5EF4-FFF2-40B4-BE49-F238E27FC236}">
                    <a16:creationId xmlns:a16="http://schemas.microsoft.com/office/drawing/2014/main" id="{E8319A9F-CD41-4CD4-91DC-0CDBCF7F1E87}"/>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0" name="Freeform 117">
                <a:extLst>
                  <a:ext uri="{FF2B5EF4-FFF2-40B4-BE49-F238E27FC236}">
                    <a16:creationId xmlns:a16="http://schemas.microsoft.com/office/drawing/2014/main" id="{5E4708E0-AE1E-45EE-925E-74560B2A376E}"/>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1" name="Freeform 118">
                <a:extLst>
                  <a:ext uri="{FF2B5EF4-FFF2-40B4-BE49-F238E27FC236}">
                    <a16:creationId xmlns:a16="http://schemas.microsoft.com/office/drawing/2014/main" id="{1F08A624-547B-48B0-8DC1-03FE5729F9FF}"/>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2" name="Freeform 119">
                <a:extLst>
                  <a:ext uri="{FF2B5EF4-FFF2-40B4-BE49-F238E27FC236}">
                    <a16:creationId xmlns:a16="http://schemas.microsoft.com/office/drawing/2014/main" id="{74E32B58-E4F8-4E88-A5CB-8EDD35949A30}"/>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3" name="Freeform 120">
                <a:extLst>
                  <a:ext uri="{FF2B5EF4-FFF2-40B4-BE49-F238E27FC236}">
                    <a16:creationId xmlns:a16="http://schemas.microsoft.com/office/drawing/2014/main" id="{172AAA69-DB34-4044-9451-5621A8CEDC8D}"/>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4" name="Freeform 121">
                <a:extLst>
                  <a:ext uri="{FF2B5EF4-FFF2-40B4-BE49-F238E27FC236}">
                    <a16:creationId xmlns:a16="http://schemas.microsoft.com/office/drawing/2014/main" id="{EA3A0EB4-A1E4-49B0-8E77-8B2085E7F589}"/>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5" name="Freeform 122">
                <a:extLst>
                  <a:ext uri="{FF2B5EF4-FFF2-40B4-BE49-F238E27FC236}">
                    <a16:creationId xmlns:a16="http://schemas.microsoft.com/office/drawing/2014/main" id="{2D847BCB-CE0B-47A3-A342-080BC988D3E6}"/>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6" name="Freeform 123">
                <a:extLst>
                  <a:ext uri="{FF2B5EF4-FFF2-40B4-BE49-F238E27FC236}">
                    <a16:creationId xmlns:a16="http://schemas.microsoft.com/office/drawing/2014/main" id="{57A08BF3-BA9E-4B6E-BC54-44D43F883EDA}"/>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7" name="Freeform 124">
                <a:extLst>
                  <a:ext uri="{FF2B5EF4-FFF2-40B4-BE49-F238E27FC236}">
                    <a16:creationId xmlns:a16="http://schemas.microsoft.com/office/drawing/2014/main" id="{637D32A7-F7AA-428E-AA41-97308E4D8CA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8" name="Freeform 125">
                <a:extLst>
                  <a:ext uri="{FF2B5EF4-FFF2-40B4-BE49-F238E27FC236}">
                    <a16:creationId xmlns:a16="http://schemas.microsoft.com/office/drawing/2014/main" id="{72613661-F14C-43F3-80EC-589B945A73D7}"/>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29" name="Freeform 127">
                <a:extLst>
                  <a:ext uri="{FF2B5EF4-FFF2-40B4-BE49-F238E27FC236}">
                    <a16:creationId xmlns:a16="http://schemas.microsoft.com/office/drawing/2014/main" id="{7F1FC9B7-0096-47E5-A400-B2BBDD7BE3FE}"/>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0" name="Freeform 128">
                <a:extLst>
                  <a:ext uri="{FF2B5EF4-FFF2-40B4-BE49-F238E27FC236}">
                    <a16:creationId xmlns:a16="http://schemas.microsoft.com/office/drawing/2014/main" id="{81581C3C-7292-4593-A1AD-C818691678C8}"/>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1" name="Freeform 129">
                <a:extLst>
                  <a:ext uri="{FF2B5EF4-FFF2-40B4-BE49-F238E27FC236}">
                    <a16:creationId xmlns:a16="http://schemas.microsoft.com/office/drawing/2014/main" id="{9B93C8CC-7488-4D0C-A7AA-FC3F17EAA4C2}"/>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2" name="Freeform 130">
                <a:extLst>
                  <a:ext uri="{FF2B5EF4-FFF2-40B4-BE49-F238E27FC236}">
                    <a16:creationId xmlns:a16="http://schemas.microsoft.com/office/drawing/2014/main" id="{E7F1CA81-F826-4DAE-B28D-137A2EF8D743}"/>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3" name="Freeform 131">
                <a:extLst>
                  <a:ext uri="{FF2B5EF4-FFF2-40B4-BE49-F238E27FC236}">
                    <a16:creationId xmlns:a16="http://schemas.microsoft.com/office/drawing/2014/main" id="{6EAE9BEC-8817-40D2-B774-6FCD4B5C29A7}"/>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4" name="Freeform 132">
                <a:extLst>
                  <a:ext uri="{FF2B5EF4-FFF2-40B4-BE49-F238E27FC236}">
                    <a16:creationId xmlns:a16="http://schemas.microsoft.com/office/drawing/2014/main" id="{771D0C1C-5981-4DF3-ADDA-87C59B9FAA2D}"/>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5" name="Freeform 133">
                <a:extLst>
                  <a:ext uri="{FF2B5EF4-FFF2-40B4-BE49-F238E27FC236}">
                    <a16:creationId xmlns:a16="http://schemas.microsoft.com/office/drawing/2014/main" id="{160F79A8-FA2A-4FD8-93A6-964048DEC7C5}"/>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6" name="Freeform 134">
                <a:extLst>
                  <a:ext uri="{FF2B5EF4-FFF2-40B4-BE49-F238E27FC236}">
                    <a16:creationId xmlns:a16="http://schemas.microsoft.com/office/drawing/2014/main" id="{6A00554E-8FCA-46B9-B6EA-AA3F52C76764}"/>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7" name="Freeform 135">
                <a:extLst>
                  <a:ext uri="{FF2B5EF4-FFF2-40B4-BE49-F238E27FC236}">
                    <a16:creationId xmlns:a16="http://schemas.microsoft.com/office/drawing/2014/main" id="{F927DA4D-607F-403D-80DF-724738CD1C1C}"/>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8" name="Freeform 136">
                <a:extLst>
                  <a:ext uri="{FF2B5EF4-FFF2-40B4-BE49-F238E27FC236}">
                    <a16:creationId xmlns:a16="http://schemas.microsoft.com/office/drawing/2014/main" id="{8CFF5FC1-29C9-45FF-A044-EF75EEA74650}"/>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39" name="Freeform 137">
                <a:extLst>
                  <a:ext uri="{FF2B5EF4-FFF2-40B4-BE49-F238E27FC236}">
                    <a16:creationId xmlns:a16="http://schemas.microsoft.com/office/drawing/2014/main" id="{45733734-1382-49B3-B225-B3C64C2FC5BD}"/>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0" name="Freeform 138">
                <a:extLst>
                  <a:ext uri="{FF2B5EF4-FFF2-40B4-BE49-F238E27FC236}">
                    <a16:creationId xmlns:a16="http://schemas.microsoft.com/office/drawing/2014/main" id="{8C4A3A08-F715-4BD7-8837-6C807A98530E}"/>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1" name="Freeform 139">
                <a:extLst>
                  <a:ext uri="{FF2B5EF4-FFF2-40B4-BE49-F238E27FC236}">
                    <a16:creationId xmlns:a16="http://schemas.microsoft.com/office/drawing/2014/main" id="{ABCD9A74-554E-4DE1-A2BF-B1F5C64068FA}"/>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2" name="Freeform 140">
                <a:extLst>
                  <a:ext uri="{FF2B5EF4-FFF2-40B4-BE49-F238E27FC236}">
                    <a16:creationId xmlns:a16="http://schemas.microsoft.com/office/drawing/2014/main" id="{3A975E57-CE4B-4A56-82D6-B0D503BED4C0}"/>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3" name="Freeform 141">
                <a:extLst>
                  <a:ext uri="{FF2B5EF4-FFF2-40B4-BE49-F238E27FC236}">
                    <a16:creationId xmlns:a16="http://schemas.microsoft.com/office/drawing/2014/main" id="{E802BB90-0670-4B71-BA36-F788E34E3626}"/>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4" name="Freeform 142">
                <a:extLst>
                  <a:ext uri="{FF2B5EF4-FFF2-40B4-BE49-F238E27FC236}">
                    <a16:creationId xmlns:a16="http://schemas.microsoft.com/office/drawing/2014/main" id="{56555BD9-B286-4A68-A729-9E0215BB80D0}"/>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5" name="Freeform 143">
                <a:extLst>
                  <a:ext uri="{FF2B5EF4-FFF2-40B4-BE49-F238E27FC236}">
                    <a16:creationId xmlns:a16="http://schemas.microsoft.com/office/drawing/2014/main" id="{CFBA9559-8011-4DCA-A98E-C7843FFF5331}"/>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6" name="Freeform 144">
                <a:extLst>
                  <a:ext uri="{FF2B5EF4-FFF2-40B4-BE49-F238E27FC236}">
                    <a16:creationId xmlns:a16="http://schemas.microsoft.com/office/drawing/2014/main" id="{FC2E7771-172F-47EC-81B7-E1345898E0F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7" name="Freeform 145">
                <a:extLst>
                  <a:ext uri="{FF2B5EF4-FFF2-40B4-BE49-F238E27FC236}">
                    <a16:creationId xmlns:a16="http://schemas.microsoft.com/office/drawing/2014/main" id="{1EEB1439-ED07-492A-9E07-93EF6145FEEA}"/>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8" name="Freeform 146">
                <a:extLst>
                  <a:ext uri="{FF2B5EF4-FFF2-40B4-BE49-F238E27FC236}">
                    <a16:creationId xmlns:a16="http://schemas.microsoft.com/office/drawing/2014/main" id="{193023EF-5A34-4EE1-98D9-8C3B61A0CEC2}"/>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49" name="Freeform 147">
                <a:extLst>
                  <a:ext uri="{FF2B5EF4-FFF2-40B4-BE49-F238E27FC236}">
                    <a16:creationId xmlns:a16="http://schemas.microsoft.com/office/drawing/2014/main" id="{5C0B1A09-60E2-4736-B7C7-8BDE0C97268D}"/>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0" name="Freeform 148">
                <a:extLst>
                  <a:ext uri="{FF2B5EF4-FFF2-40B4-BE49-F238E27FC236}">
                    <a16:creationId xmlns:a16="http://schemas.microsoft.com/office/drawing/2014/main" id="{A475EFC6-2937-4F25-AF25-C93D6F803A89}"/>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1" name="Freeform 149">
                <a:extLst>
                  <a:ext uri="{FF2B5EF4-FFF2-40B4-BE49-F238E27FC236}">
                    <a16:creationId xmlns:a16="http://schemas.microsoft.com/office/drawing/2014/main" id="{33E0C865-0400-43F6-AE48-1CC7499D1584}"/>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2" name="Freeform 150">
                <a:extLst>
                  <a:ext uri="{FF2B5EF4-FFF2-40B4-BE49-F238E27FC236}">
                    <a16:creationId xmlns:a16="http://schemas.microsoft.com/office/drawing/2014/main" id="{1B049606-2312-44F1-8B6D-E66C144DCFEC}"/>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3" name="Freeform 151">
                <a:extLst>
                  <a:ext uri="{FF2B5EF4-FFF2-40B4-BE49-F238E27FC236}">
                    <a16:creationId xmlns:a16="http://schemas.microsoft.com/office/drawing/2014/main" id="{EABF83F1-A835-4E17-837E-E9BE598C81F2}"/>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4" name="Freeform 152">
                <a:extLst>
                  <a:ext uri="{FF2B5EF4-FFF2-40B4-BE49-F238E27FC236}">
                    <a16:creationId xmlns:a16="http://schemas.microsoft.com/office/drawing/2014/main" id="{7A05884A-2FA8-49F5-A48B-87C5D1875358}"/>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5" name="Freeform 153">
                <a:extLst>
                  <a:ext uri="{FF2B5EF4-FFF2-40B4-BE49-F238E27FC236}">
                    <a16:creationId xmlns:a16="http://schemas.microsoft.com/office/drawing/2014/main" id="{F1C7C850-333E-4137-9F52-DF5797ED5B90}"/>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6" name="Freeform 154">
                <a:extLst>
                  <a:ext uri="{FF2B5EF4-FFF2-40B4-BE49-F238E27FC236}">
                    <a16:creationId xmlns:a16="http://schemas.microsoft.com/office/drawing/2014/main" id="{04F24D10-53FB-4EB7-B9F4-F4B8D47F7E0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7" name="Freeform 155">
                <a:extLst>
                  <a:ext uri="{FF2B5EF4-FFF2-40B4-BE49-F238E27FC236}">
                    <a16:creationId xmlns:a16="http://schemas.microsoft.com/office/drawing/2014/main" id="{E42BE77C-1DDB-4885-9070-908231D6B54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8" name="Freeform 156">
                <a:extLst>
                  <a:ext uri="{FF2B5EF4-FFF2-40B4-BE49-F238E27FC236}">
                    <a16:creationId xmlns:a16="http://schemas.microsoft.com/office/drawing/2014/main" id="{F2481323-97D8-4411-9DE7-007C29CB22D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59" name="Freeform 157">
                <a:extLst>
                  <a:ext uri="{FF2B5EF4-FFF2-40B4-BE49-F238E27FC236}">
                    <a16:creationId xmlns:a16="http://schemas.microsoft.com/office/drawing/2014/main" id="{EDDB3AE5-B541-4FE0-BC29-FB5475E57243}"/>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0" name="Freeform 159">
                <a:extLst>
                  <a:ext uri="{FF2B5EF4-FFF2-40B4-BE49-F238E27FC236}">
                    <a16:creationId xmlns:a16="http://schemas.microsoft.com/office/drawing/2014/main" id="{5773DC10-43AA-4B18-8A1A-8CCFF8DE3F85}"/>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1" name="Freeform 160">
                <a:extLst>
                  <a:ext uri="{FF2B5EF4-FFF2-40B4-BE49-F238E27FC236}">
                    <a16:creationId xmlns:a16="http://schemas.microsoft.com/office/drawing/2014/main" id="{191D217B-7D0B-4A62-B1E3-A464529EB33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2" name="Freeform 161">
                <a:extLst>
                  <a:ext uri="{FF2B5EF4-FFF2-40B4-BE49-F238E27FC236}">
                    <a16:creationId xmlns:a16="http://schemas.microsoft.com/office/drawing/2014/main" id="{E2A4B97E-0099-4391-9A1E-8C2744362479}"/>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3" name="Freeform 162">
                <a:extLst>
                  <a:ext uri="{FF2B5EF4-FFF2-40B4-BE49-F238E27FC236}">
                    <a16:creationId xmlns:a16="http://schemas.microsoft.com/office/drawing/2014/main" id="{A90A4A1E-F9AF-4608-B446-955B088CBDB2}"/>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4" name="Freeform 165">
                <a:extLst>
                  <a:ext uri="{FF2B5EF4-FFF2-40B4-BE49-F238E27FC236}">
                    <a16:creationId xmlns:a16="http://schemas.microsoft.com/office/drawing/2014/main" id="{2BB45075-6164-4468-BB37-83B8EC1CA3BA}"/>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5" name="Freeform 166">
                <a:extLst>
                  <a:ext uri="{FF2B5EF4-FFF2-40B4-BE49-F238E27FC236}">
                    <a16:creationId xmlns:a16="http://schemas.microsoft.com/office/drawing/2014/main" id="{919D173C-7F86-45C2-AB0F-C6F6311809ED}"/>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6" name="Freeform 167">
                <a:extLst>
                  <a:ext uri="{FF2B5EF4-FFF2-40B4-BE49-F238E27FC236}">
                    <a16:creationId xmlns:a16="http://schemas.microsoft.com/office/drawing/2014/main" id="{2E2141BC-6271-4181-8663-5D32A4C986CC}"/>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7" name="Freeform 168">
                <a:extLst>
                  <a:ext uri="{FF2B5EF4-FFF2-40B4-BE49-F238E27FC236}">
                    <a16:creationId xmlns:a16="http://schemas.microsoft.com/office/drawing/2014/main" id="{9E9FC834-BA4D-40C7-BCA1-9A8D3C45F8C6}"/>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8" name="Freeform 169">
                <a:extLst>
                  <a:ext uri="{FF2B5EF4-FFF2-40B4-BE49-F238E27FC236}">
                    <a16:creationId xmlns:a16="http://schemas.microsoft.com/office/drawing/2014/main" id="{F72D6D50-6040-4419-B895-D2118825D5F5}"/>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69" name="Freeform 170">
                <a:extLst>
                  <a:ext uri="{FF2B5EF4-FFF2-40B4-BE49-F238E27FC236}">
                    <a16:creationId xmlns:a16="http://schemas.microsoft.com/office/drawing/2014/main" id="{B66750E4-EDC1-40DF-9A9D-1FC19EA15778}"/>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0" name="Freeform 171">
                <a:extLst>
                  <a:ext uri="{FF2B5EF4-FFF2-40B4-BE49-F238E27FC236}">
                    <a16:creationId xmlns:a16="http://schemas.microsoft.com/office/drawing/2014/main" id="{0164B8D6-87C3-4035-A187-B339C5CB0281}"/>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1" name="Freeform 172">
                <a:extLst>
                  <a:ext uri="{FF2B5EF4-FFF2-40B4-BE49-F238E27FC236}">
                    <a16:creationId xmlns:a16="http://schemas.microsoft.com/office/drawing/2014/main" id="{6B4015FF-BF2A-4F46-AB18-CAD2C2835941}"/>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2" name="Freeform 173">
                <a:extLst>
                  <a:ext uri="{FF2B5EF4-FFF2-40B4-BE49-F238E27FC236}">
                    <a16:creationId xmlns:a16="http://schemas.microsoft.com/office/drawing/2014/main" id="{8365C8BD-71AA-4763-8DA0-E3ECD91AF53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3" name="Freeform 174">
                <a:extLst>
                  <a:ext uri="{FF2B5EF4-FFF2-40B4-BE49-F238E27FC236}">
                    <a16:creationId xmlns:a16="http://schemas.microsoft.com/office/drawing/2014/main" id="{19CBFC91-307F-4A75-AF4D-954E5F06675E}"/>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4" name="Freeform 175">
                <a:extLst>
                  <a:ext uri="{FF2B5EF4-FFF2-40B4-BE49-F238E27FC236}">
                    <a16:creationId xmlns:a16="http://schemas.microsoft.com/office/drawing/2014/main" id="{7DB09ADC-EE60-4BFA-8965-A13CE0877C94}"/>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375" name="Freeform 176">
                <a:extLst>
                  <a:ext uri="{FF2B5EF4-FFF2-40B4-BE49-F238E27FC236}">
                    <a16:creationId xmlns:a16="http://schemas.microsoft.com/office/drawing/2014/main" id="{5F612F07-26EA-45FC-A6A9-CACAD599B163}"/>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5" name="Freeform 177">
                <a:extLst>
                  <a:ext uri="{FF2B5EF4-FFF2-40B4-BE49-F238E27FC236}">
                    <a16:creationId xmlns:a16="http://schemas.microsoft.com/office/drawing/2014/main" id="{B37C169E-05F7-4F09-BB91-FDF1FA4AB816}"/>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6" name="Freeform 178">
                <a:extLst>
                  <a:ext uri="{FF2B5EF4-FFF2-40B4-BE49-F238E27FC236}">
                    <a16:creationId xmlns:a16="http://schemas.microsoft.com/office/drawing/2014/main" id="{DB1CCE59-D01C-4498-8428-6F422AC2365D}"/>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7" name="Freeform 179">
                <a:extLst>
                  <a:ext uri="{FF2B5EF4-FFF2-40B4-BE49-F238E27FC236}">
                    <a16:creationId xmlns:a16="http://schemas.microsoft.com/office/drawing/2014/main" id="{F7988573-2527-4619-9B40-44B145BE3674}"/>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8" name="Freeform 180">
                <a:extLst>
                  <a:ext uri="{FF2B5EF4-FFF2-40B4-BE49-F238E27FC236}">
                    <a16:creationId xmlns:a16="http://schemas.microsoft.com/office/drawing/2014/main" id="{37D15F75-35B9-44BC-AE67-6BF589890F89}"/>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sp>
            <p:nvSpPr>
              <p:cNvPr id="559" name="Freeform 181">
                <a:extLst>
                  <a:ext uri="{FF2B5EF4-FFF2-40B4-BE49-F238E27FC236}">
                    <a16:creationId xmlns:a16="http://schemas.microsoft.com/office/drawing/2014/main" id="{56893D7D-6A56-4356-8DBF-8B596646383B}"/>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800"/>
              </a:p>
            </p:txBody>
          </p:sp>
        </p:grpSp>
      </p:grpSp>
      <p:sp>
        <p:nvSpPr>
          <p:cNvPr id="560" name="Text Placeholder 553">
            <a:extLst>
              <a:ext uri="{FF2B5EF4-FFF2-40B4-BE49-F238E27FC236}">
                <a16:creationId xmlns:a16="http://schemas.microsoft.com/office/drawing/2014/main" id="{D912895C-B21A-4D2F-8D0B-7647A17FE88C}"/>
              </a:ext>
            </a:extLst>
          </p:cNvPr>
          <p:cNvSpPr>
            <a:spLocks noGrp="1"/>
          </p:cNvSpPr>
          <p:nvPr>
            <p:ph type="body" sz="quarter" idx="14" hasCustomPrompt="1"/>
          </p:nvPr>
        </p:nvSpPr>
        <p:spPr>
          <a:xfrm>
            <a:off x="6109702" y="2605400"/>
            <a:ext cx="470708" cy="568049"/>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2" name="Title 1">
            <a:extLst>
              <a:ext uri="{FF2B5EF4-FFF2-40B4-BE49-F238E27FC236}">
                <a16:creationId xmlns:a16="http://schemas.microsoft.com/office/drawing/2014/main" id="{72AE62B8-76B4-48AF-BECC-7E8965977A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269739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aptop Screenshot">
    <p:spTree>
      <p:nvGrpSpPr>
        <p:cNvPr id="1" name=""/>
        <p:cNvGrpSpPr/>
        <p:nvPr/>
      </p:nvGrpSpPr>
      <p:grpSpPr>
        <a:xfrm>
          <a:off x="0" y="0"/>
          <a:ext cx="0" cy="0"/>
          <a:chOff x="0" y="0"/>
          <a:chExt cx="0" cy="0"/>
        </a:xfrm>
      </p:grpSpPr>
      <p:pic>
        <p:nvPicPr>
          <p:cNvPr id="10" name="Graphic 9" hidden="1">
            <a:extLst>
              <a:ext uri="{FF2B5EF4-FFF2-40B4-BE49-F238E27FC236}">
                <a16:creationId xmlns:a16="http://schemas.microsoft.com/office/drawing/2014/main" id="{17CDA781-D5FC-4C3F-93B0-299A1CC43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pic>
        <p:nvPicPr>
          <p:cNvPr id="6" name="Picture 5" descr="A picture containing text, indoor, monitor, computer&#10;&#10;Description automatically generated">
            <a:extLst>
              <a:ext uri="{FF2B5EF4-FFF2-40B4-BE49-F238E27FC236}">
                <a16:creationId xmlns:a16="http://schemas.microsoft.com/office/drawing/2014/main" id="{901AC528-DDC1-F9E4-1686-444353B9454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3727" y="43253"/>
            <a:ext cx="10464545" cy="6408347"/>
          </a:xfrm>
          <a:prstGeom prst="rect">
            <a:avLst/>
          </a:prstGeom>
        </p:spPr>
      </p:pic>
      <p:sp>
        <p:nvSpPr>
          <p:cNvPr id="7" name="Picture Placeholder 5">
            <a:extLst>
              <a:ext uri="{FF2B5EF4-FFF2-40B4-BE49-F238E27FC236}">
                <a16:creationId xmlns:a16="http://schemas.microsoft.com/office/drawing/2014/main" id="{DAEF34FC-F283-EAE8-A23E-2F59B5A1B03B}"/>
              </a:ext>
            </a:extLst>
          </p:cNvPr>
          <p:cNvSpPr>
            <a:spLocks noGrp="1"/>
          </p:cNvSpPr>
          <p:nvPr>
            <p:ph type="pic" sz="quarter" idx="29"/>
          </p:nvPr>
        </p:nvSpPr>
        <p:spPr>
          <a:xfrm>
            <a:off x="2388578" y="1162050"/>
            <a:ext cx="7414843" cy="4178300"/>
          </a:xfrm>
          <a:solidFill>
            <a:schemeClr val="bg2"/>
          </a:solidFill>
        </p:spPr>
        <p:txBody>
          <a:bodyPr anchor="ctr"/>
          <a:lstStyle>
            <a:lvl1pPr algn="ctr">
              <a:defRPr/>
            </a:lvl1pPr>
          </a:lstStyle>
          <a:p>
            <a:r>
              <a:rPr lang="en-US"/>
              <a:t>Click icon to add picture</a:t>
            </a:r>
          </a:p>
        </p:txBody>
      </p:sp>
      <p:pic>
        <p:nvPicPr>
          <p:cNvPr id="2" name="Graphic 1" hidden="1">
            <a:extLst>
              <a:ext uri="{FF2B5EF4-FFF2-40B4-BE49-F238E27FC236}">
                <a16:creationId xmlns:a16="http://schemas.microsoft.com/office/drawing/2014/main" id="{B7961E54-2D5C-F2C8-B5EB-C247C5FC79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12706" y="715198"/>
            <a:ext cx="9304268" cy="5352540"/>
          </a:xfrm>
          <a:prstGeom prst="rect">
            <a:avLst/>
          </a:prstGeom>
        </p:spPr>
      </p:pic>
    </p:spTree>
    <p:extLst>
      <p:ext uri="{BB962C8B-B14F-4D97-AF65-F5344CB8AC3E}">
        <p14:creationId xmlns:p14="http://schemas.microsoft.com/office/powerpoint/2010/main" val="195130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92000" cy="6858000"/>
          </a:xfrm>
          <a:solidFill>
            <a:schemeClr val="bg2"/>
          </a:solidFill>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149918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00" y="1783537"/>
            <a:ext cx="11431389" cy="1679947"/>
          </a:xfrm>
        </p:spPr>
        <p:txBody>
          <a:bodyPr tIns="0">
            <a:spAutoFit/>
          </a:bodyPr>
          <a:lstStyle>
            <a:lvl2pPr>
              <a:buClr>
                <a:schemeClr val="tx1"/>
              </a:buClr>
              <a:defRPr baseline="0"/>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01" y="1382713"/>
            <a:ext cx="11430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7C5D76FC-5FC2-0A6E-2E54-FE137E70F7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6488857"/>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B26C9-C562-4C9E-9D7E-52E44652AF23}"/>
              </a:ext>
            </a:extLst>
          </p:cNvPr>
          <p:cNvSpPr>
            <a:spLocks noGrp="1"/>
          </p:cNvSpPr>
          <p:nvPr>
            <p:ph type="title"/>
          </p:nvPr>
        </p:nvSpPr>
        <p:spPr/>
        <p:txBody>
          <a:bodyPr/>
          <a:lstStyle/>
          <a:p>
            <a:r>
              <a:rPr lang="en-US"/>
              <a:t>Click to edit Master title style</a:t>
            </a:r>
          </a:p>
        </p:txBody>
      </p:sp>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753"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4198"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Content Placeholder 2">
            <a:extLst>
              <a:ext uri="{FF2B5EF4-FFF2-40B4-BE49-F238E27FC236}">
                <a16:creationId xmlns:a16="http://schemas.microsoft.com/office/drawing/2014/main" id="{AFC59AEB-0C20-4BAC-A591-A240AD7D7548}"/>
              </a:ext>
            </a:extLst>
          </p:cNvPr>
          <p:cNvSpPr>
            <a:spLocks noGrp="1"/>
          </p:cNvSpPr>
          <p:nvPr>
            <p:ph idx="21"/>
          </p:nvPr>
        </p:nvSpPr>
        <p:spPr>
          <a:xfrm>
            <a:off x="381100"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lvl="4"/>
            <a:r>
              <a:rPr lang="en-US"/>
              <a:t>Fifth level</a:t>
            </a:r>
          </a:p>
        </p:txBody>
      </p:sp>
      <p:sp>
        <p:nvSpPr>
          <p:cNvPr id="13" name="Content Placeholder 2">
            <a:extLst>
              <a:ext uri="{FF2B5EF4-FFF2-40B4-BE49-F238E27FC236}">
                <a16:creationId xmlns:a16="http://schemas.microsoft.com/office/drawing/2014/main" id="{114114AF-055C-4E9E-BD24-0EA4638FFBA5}"/>
              </a:ext>
            </a:extLst>
          </p:cNvPr>
          <p:cNvSpPr>
            <a:spLocks noGrp="1"/>
          </p:cNvSpPr>
          <p:nvPr>
            <p:ph idx="22"/>
          </p:nvPr>
        </p:nvSpPr>
        <p:spPr>
          <a:xfrm>
            <a:off x="6313545" y="1781175"/>
            <a:ext cx="5499916"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Tree>
    <p:extLst>
      <p:ext uri="{BB962C8B-B14F-4D97-AF65-F5344CB8AC3E}">
        <p14:creationId xmlns:p14="http://schemas.microsoft.com/office/powerpoint/2010/main" val="1508836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381100"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tx1"/>
              </a:buClr>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0665"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4277386"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80229"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173673" y="1781175"/>
            <a:ext cx="3633778"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3" name="Title 2">
            <a:extLst>
              <a:ext uri="{FF2B5EF4-FFF2-40B4-BE49-F238E27FC236}">
                <a16:creationId xmlns:a16="http://schemas.microsoft.com/office/drawing/2014/main" id="{627AFD46-0A5D-43AC-A0F5-91BC9C4AE6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6129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100"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279096"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3277455"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177092"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173809"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075088"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070163" y="1781174"/>
            <a:ext cx="2742034" cy="1987724"/>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 name="Title 1">
            <a:extLst>
              <a:ext uri="{FF2B5EF4-FFF2-40B4-BE49-F238E27FC236}">
                <a16:creationId xmlns:a16="http://schemas.microsoft.com/office/drawing/2014/main" id="{E9A4D9F3-C7D9-43F2-953A-454ACDC677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8955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2702313"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023525"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344738"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665951"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 name="Title 2">
            <a:extLst>
              <a:ext uri="{FF2B5EF4-FFF2-40B4-BE49-F238E27FC236}">
                <a16:creationId xmlns:a16="http://schemas.microsoft.com/office/drawing/2014/main" id="{8BDFC327-60D5-4420-B53E-212D6DE4887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667CDA3-2D8A-6C25-0F85-6E1AB88FC8F0}"/>
              </a:ext>
            </a:extLst>
          </p:cNvPr>
          <p:cNvSpPr>
            <a:spLocks noGrp="1"/>
          </p:cNvSpPr>
          <p:nvPr>
            <p:ph sz="quarter" idx="28"/>
          </p:nvPr>
        </p:nvSpPr>
        <p:spPr>
          <a:xfrm>
            <a:off x="381098"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6E2471F9-5675-827E-F772-4E8A589A7DE9}"/>
              </a:ext>
            </a:extLst>
          </p:cNvPr>
          <p:cNvSpPr>
            <a:spLocks noGrp="1"/>
          </p:cNvSpPr>
          <p:nvPr>
            <p:ph sz="quarter" idx="29"/>
          </p:nvPr>
        </p:nvSpPr>
        <p:spPr>
          <a:xfrm>
            <a:off x="2702312"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B0252D70-3D81-1CBE-A29A-3BE422498435}"/>
              </a:ext>
            </a:extLst>
          </p:cNvPr>
          <p:cNvSpPr>
            <a:spLocks noGrp="1"/>
          </p:cNvSpPr>
          <p:nvPr>
            <p:ph sz="quarter" idx="30"/>
          </p:nvPr>
        </p:nvSpPr>
        <p:spPr>
          <a:xfrm>
            <a:off x="5023525"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E8EE84D0-DE36-1F33-0569-3071708C6552}"/>
              </a:ext>
            </a:extLst>
          </p:cNvPr>
          <p:cNvSpPr>
            <a:spLocks noGrp="1"/>
          </p:cNvSpPr>
          <p:nvPr>
            <p:ph sz="quarter" idx="31"/>
          </p:nvPr>
        </p:nvSpPr>
        <p:spPr>
          <a:xfrm>
            <a:off x="7344739"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74FC6590-45B4-60C9-51D1-402D9BEC1CD8}"/>
              </a:ext>
            </a:extLst>
          </p:cNvPr>
          <p:cNvSpPr>
            <a:spLocks noGrp="1"/>
          </p:cNvSpPr>
          <p:nvPr>
            <p:ph sz="quarter" idx="32"/>
          </p:nvPr>
        </p:nvSpPr>
        <p:spPr>
          <a:xfrm>
            <a:off x="9665951" y="1781174"/>
            <a:ext cx="2143734" cy="1803058"/>
          </a:xfrm>
        </p:spPr>
        <p:txBody>
          <a:bodyPr>
            <a:sp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8927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101"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939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6122"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768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91143"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10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101"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939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6122"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768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91143"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3" name="Title 2">
            <a:extLst>
              <a:ext uri="{FF2B5EF4-FFF2-40B4-BE49-F238E27FC236}">
                <a16:creationId xmlns:a16="http://schemas.microsoft.com/office/drawing/2014/main" id="{6CE697B4-F430-4CA7-935A-2F894B623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4045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381101"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tx1"/>
              </a:buClr>
              <a:defRPr sz="1200"/>
            </a:lvl2pPr>
            <a:lvl3pPr marL="225425" indent="-112713">
              <a:lnSpc>
                <a:spcPct val="110000"/>
              </a:lnSpc>
              <a:spcBef>
                <a:spcPts val="0"/>
              </a:spcBef>
              <a:buClr>
                <a:schemeClr val="tx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381101" y="4077354"/>
            <a:ext cx="8790687" cy="743793"/>
          </a:xfrm>
        </p:spPr>
        <p:txBody>
          <a:bodyPr>
            <a:spAutoFit/>
          </a:bodyPr>
          <a:lstStyle>
            <a:lvl1pPr>
              <a:defRPr sz="900"/>
            </a:lvl1pPr>
            <a:lvl2pPr marL="114300" indent="-114300">
              <a:spcBef>
                <a:spcPts val="100"/>
              </a:spcBef>
              <a:buClr>
                <a:schemeClr val="tx1"/>
              </a:buClr>
              <a:tabLst/>
              <a:defRPr sz="900"/>
            </a:lvl2pPr>
            <a:lvl3pPr marL="230188" indent="-115888">
              <a:spcBef>
                <a:spcPts val="100"/>
              </a:spcBef>
              <a:buClr>
                <a:schemeClr val="tx1"/>
              </a:buClr>
              <a:tabLst/>
              <a:defRPr sz="900"/>
            </a:lvl3pPr>
            <a:lvl4pPr marL="346075" indent="-115888">
              <a:spcBef>
                <a:spcPts val="100"/>
              </a:spcBef>
              <a:buClr>
                <a:schemeClr val="tx1"/>
              </a:buClr>
              <a:tabLst/>
              <a:defRPr sz="900"/>
            </a:lvl4pPr>
            <a:lvl5pPr marL="460375" indent="-114300">
              <a:spcBef>
                <a:spcPts val="100"/>
              </a:spcBef>
              <a:buClr>
                <a:schemeClr val="tx1"/>
              </a:buClr>
              <a:tabLst/>
              <a:defRPr sz="90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262166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2621747"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4862231"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4862394"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10279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103039"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lang="en-US" sz="1200" kern="1200" dirty="0">
                <a:solidFill>
                  <a:schemeClr val="tx1"/>
                </a:solidFill>
                <a:latin typeface="Arial"/>
                <a:ea typeface="+mn-ea"/>
                <a:cs typeface="Arial"/>
              </a:defRPr>
            </a:lvl2pPr>
            <a:lvl3pPr marL="225425" indent="-112713">
              <a:lnSpc>
                <a:spcPct val="110000"/>
              </a:lnSpc>
              <a:spcBef>
                <a:spcPts val="0"/>
              </a:spcBef>
              <a:buClr>
                <a:schemeClr val="accent1"/>
              </a:buClr>
              <a:defRPr lang="en-US" sz="1200" kern="1200" dirty="0">
                <a:solidFill>
                  <a:schemeClr val="tx1"/>
                </a:solidFill>
                <a:latin typeface="Arial"/>
                <a:ea typeface="+mn-ea"/>
                <a:cs typeface="Arial"/>
              </a:defRPr>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marL="112713" lvl="1" indent="-112713" algn="l" defTabSz="457200" rtl="0" eaLnBrk="1" latinLnBrk="0" hangingPunct="1">
              <a:lnSpc>
                <a:spcPct val="110000"/>
              </a:lnSpc>
              <a:spcBef>
                <a:spcPts val="0"/>
              </a:spcBef>
              <a:buClr>
                <a:schemeClr val="tx1"/>
              </a:buClr>
              <a:buFont typeface="Arial"/>
              <a:buChar char="•"/>
            </a:pPr>
            <a:r>
              <a:rPr lang="en-US"/>
              <a:t>Second level</a:t>
            </a:r>
          </a:p>
          <a:p>
            <a:pPr marL="225425" lvl="2" indent="-112713" algn="l" defTabSz="457200" rtl="0" eaLnBrk="1" latinLnBrk="0" hangingPunct="1">
              <a:lnSpc>
                <a:spcPct val="110000"/>
              </a:lnSpc>
              <a:spcBef>
                <a:spcPts val="0"/>
              </a:spcBef>
              <a:buClr>
                <a:schemeClr val="tx1"/>
              </a:buClr>
              <a:buFont typeface="Lucida Grande"/>
              <a:buChar char="-"/>
            </a:pPr>
            <a:r>
              <a:rPr lang="en-US"/>
              <a:t>Third level</a:t>
            </a:r>
          </a:p>
        </p:txBody>
      </p:sp>
    </p:spTree>
    <p:extLst>
      <p:ext uri="{BB962C8B-B14F-4D97-AF65-F5344CB8AC3E}">
        <p14:creationId xmlns:p14="http://schemas.microsoft.com/office/powerpoint/2010/main" val="1145336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3767F06-786F-3D4D-337E-4B3833A9482B}"/>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ext Placeholder 49">
            <a:extLst>
              <a:ext uri="{FF2B5EF4-FFF2-40B4-BE49-F238E27FC236}">
                <a16:creationId xmlns:a16="http://schemas.microsoft.com/office/drawing/2014/main" id="{C5971528-7519-8D27-8319-0BAC38167AD0}"/>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3" name="Title 1">
            <a:extLst>
              <a:ext uri="{FF2B5EF4-FFF2-40B4-BE49-F238E27FC236}">
                <a16:creationId xmlns:a16="http://schemas.microsoft.com/office/drawing/2014/main" id="{8029EDDE-5913-D770-3D7E-8AA9DD50B47A}"/>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4" name="Subtitle 2">
            <a:extLst>
              <a:ext uri="{FF2B5EF4-FFF2-40B4-BE49-F238E27FC236}">
                <a16:creationId xmlns:a16="http://schemas.microsoft.com/office/drawing/2014/main" id="{C3750264-570F-EC56-3569-348B6924106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1599BBD5-72F2-F62D-3703-8A7CB82D7EF9}"/>
              </a:ext>
            </a:extLst>
          </p:cNvPr>
          <p:cNvSpPr>
            <a:spLocks noGrp="1"/>
          </p:cNvSpPr>
          <p:nvPr>
            <p:ph type="body" sz="quarter" idx="10"/>
          </p:nvPr>
        </p:nvSpPr>
        <p:spPr>
          <a:xfrm>
            <a:off x="9111539" y="6221029"/>
            <a:ext cx="2700951"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CC217187-B9BF-BF40-2265-A7F664D74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18" name="Picture 17" descr="A blue and white robot&#10;&#10;Description automatically generated with medium confidence">
            <a:extLst>
              <a:ext uri="{FF2B5EF4-FFF2-40B4-BE49-F238E27FC236}">
                <a16:creationId xmlns:a16="http://schemas.microsoft.com/office/drawing/2014/main" id="{3F23B5A5-BB46-EB31-FB82-E7B823A219A0}"/>
              </a:ext>
            </a:extLst>
          </p:cNvPr>
          <p:cNvPicPr>
            <a:picLocks noChangeAspect="1"/>
          </p:cNvPicPr>
          <p:nvPr userDrawn="1"/>
        </p:nvPicPr>
        <p:blipFill>
          <a:blip r:embed="rId4"/>
          <a:stretch>
            <a:fillRect/>
          </a:stretch>
        </p:blipFill>
        <p:spPr>
          <a:xfrm>
            <a:off x="6211918" y="4466168"/>
            <a:ext cx="3302860" cy="2201333"/>
          </a:xfrm>
          <a:prstGeom prst="rect">
            <a:avLst/>
          </a:prstGeom>
        </p:spPr>
      </p:pic>
    </p:spTree>
    <p:extLst>
      <p:ext uri="{BB962C8B-B14F-4D97-AF65-F5344CB8AC3E}">
        <p14:creationId xmlns:p14="http://schemas.microsoft.com/office/powerpoint/2010/main" val="995828830"/>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381102" y="1781174"/>
            <a:ext cx="5342532" cy="1679947"/>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marL="687388" indent="-174625">
              <a:buClr>
                <a:schemeClr val="accent1"/>
              </a:buClr>
              <a:defRPr lang="en-US" sz="20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15" name="Text Placeholder 14"/>
          <p:cNvSpPr>
            <a:spLocks noGrp="1"/>
          </p:cNvSpPr>
          <p:nvPr>
            <p:ph type="body" sz="quarter" idx="14" hasCustomPrompt="1"/>
          </p:nvPr>
        </p:nvSpPr>
        <p:spPr>
          <a:xfrm>
            <a:off x="381182" y="1384314"/>
            <a:ext cx="5341789"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4CFEC3F1-CFF8-4AA4-BEA2-C7220A4A327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6623208"/>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101"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883" y="1737114"/>
            <a:ext cx="1805457" cy="1804988"/>
          </a:xfrm>
          <a:prstGeom prst="ellipse">
            <a:avLst/>
          </a:prstGeom>
        </p:spPr>
        <p:txBody>
          <a:bodyPr anchor="ctr"/>
          <a:lstStyle>
            <a:lvl1pPr algn="ctr">
              <a:defRPr/>
            </a:lvl1pPr>
          </a:lstStyle>
          <a:p>
            <a:r>
              <a:rPr lang="en-US"/>
              <a:t>Click icon to add picture</a:t>
            </a:r>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731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7236"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40093" y="1737114"/>
            <a:ext cx="1805457" cy="1804988"/>
          </a:xfrm>
          <a:prstGeom prst="ellipse">
            <a:avLst/>
          </a:prstGeom>
        </p:spPr>
        <p:txBody>
          <a:bodyPr anchor="ctr"/>
          <a:lstStyle>
            <a:lvl1pPr algn="ctr">
              <a:defRPr/>
            </a:lvl1pPr>
          </a:lstStyle>
          <a:p>
            <a:r>
              <a:rPr lang="en-US"/>
              <a:t>Click icon to add picture</a:t>
            </a:r>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352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3370"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6302" y="1737114"/>
            <a:ext cx="1805457" cy="1804988"/>
          </a:xfrm>
          <a:prstGeom prst="ellipse">
            <a:avLst/>
          </a:prstGeom>
        </p:spPr>
        <p:txBody>
          <a:bodyPr anchor="ctr"/>
          <a:lstStyle>
            <a:lvl1pPr algn="ctr">
              <a:defRPr/>
            </a:lvl1pPr>
          </a:lstStyle>
          <a:p>
            <a:r>
              <a:rPr lang="en-US"/>
              <a:t>Click icon to add picture</a:t>
            </a:r>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9731"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9504"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2513" y="1737114"/>
            <a:ext cx="1805457" cy="1804988"/>
          </a:xfrm>
          <a:prstGeom prst="ellipse">
            <a:avLst/>
          </a:prstGeom>
        </p:spPr>
        <p:txBody>
          <a:bodyPr anchor="ctr"/>
          <a:lstStyle>
            <a:lvl1pPr algn="ctr">
              <a:defRPr/>
            </a:lvl1pPr>
          </a:lstStyle>
          <a:p>
            <a:r>
              <a:rPr lang="en-US"/>
              <a:t>Click icon to add picture</a:t>
            </a:r>
          </a:p>
        </p:txBody>
      </p:sp>
      <p:sp>
        <p:nvSpPr>
          <p:cNvPr id="2" name="Title 1">
            <a:extLst>
              <a:ext uri="{FF2B5EF4-FFF2-40B4-BE49-F238E27FC236}">
                <a16:creationId xmlns:a16="http://schemas.microsoft.com/office/drawing/2014/main" id="{ED7CC241-9D6F-48F3-989A-87A4641E97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21621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_1 LRG Quot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2743E1-CA4C-46EB-B654-DB858CED1B2C}"/>
              </a:ext>
            </a:extLst>
          </p:cNvPr>
          <p:cNvSpPr>
            <a:spLocks noGrp="1"/>
          </p:cNvSpPr>
          <p:nvPr>
            <p:ph type="body" sz="quarter" idx="14"/>
          </p:nvPr>
        </p:nvSpPr>
        <p:spPr>
          <a:xfrm>
            <a:off x="1140763" y="4433365"/>
            <a:ext cx="7021754" cy="1055204"/>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41">
            <a:extLst>
              <a:ext uri="{FF2B5EF4-FFF2-40B4-BE49-F238E27FC236}">
                <a16:creationId xmlns:a16="http://schemas.microsoft.com/office/drawing/2014/main" id="{53CA33FF-4576-48E6-AEC6-5FD27913874D}"/>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TextBox 25">
            <a:extLst>
              <a:ext uri="{FF2B5EF4-FFF2-40B4-BE49-F238E27FC236}">
                <a16:creationId xmlns:a16="http://schemas.microsoft.com/office/drawing/2014/main" id="{16A2A8D2-297C-4568-BE17-5E673473AC63}"/>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3" name="Title 2">
            <a:extLst>
              <a:ext uri="{FF2B5EF4-FFF2-40B4-BE49-F238E27FC236}">
                <a16:creationId xmlns:a16="http://schemas.microsoft.com/office/drawing/2014/main" id="{81047B62-981D-4C30-A5C3-CAC2E5242D96}"/>
              </a:ext>
            </a:extLst>
          </p:cNvPr>
          <p:cNvSpPr>
            <a:spLocks noGrp="1"/>
          </p:cNvSpPr>
          <p:nvPr>
            <p:ph type="title"/>
          </p:nvPr>
        </p:nvSpPr>
        <p:spPr>
          <a:xfrm>
            <a:off x="381101" y="357722"/>
            <a:ext cx="6610663" cy="690029"/>
          </a:xfrm>
        </p:spPr>
        <p:txBody>
          <a:bodyPr/>
          <a:lstStyle/>
          <a:p>
            <a:r>
              <a:rPr lang="en-US"/>
              <a:t>Click to edit Master title style</a:t>
            </a:r>
            <a:endParaRPr lang="en-PH"/>
          </a:p>
        </p:txBody>
      </p:sp>
      <p:grpSp>
        <p:nvGrpSpPr>
          <p:cNvPr id="9" name="Group 8">
            <a:extLst>
              <a:ext uri="{FF2B5EF4-FFF2-40B4-BE49-F238E27FC236}">
                <a16:creationId xmlns:a16="http://schemas.microsoft.com/office/drawing/2014/main" id="{CEDADDC8-3B73-5D70-D194-99C2668B4E0E}"/>
              </a:ext>
            </a:extLst>
          </p:cNvPr>
          <p:cNvGrpSpPr/>
          <p:nvPr userDrawn="1"/>
        </p:nvGrpSpPr>
        <p:grpSpPr>
          <a:xfrm>
            <a:off x="7423658" y="3013820"/>
            <a:ext cx="4388831" cy="3213947"/>
            <a:chOff x="7421725" y="3013819"/>
            <a:chExt cx="4387688" cy="3213947"/>
          </a:xfrm>
        </p:grpSpPr>
        <p:pic>
          <p:nvPicPr>
            <p:cNvPr id="18" name="Picture 17">
              <a:extLst>
                <a:ext uri="{FF2B5EF4-FFF2-40B4-BE49-F238E27FC236}">
                  <a16:creationId xmlns:a16="http://schemas.microsoft.com/office/drawing/2014/main" id="{9E0DAD21-9C99-A971-40D0-77F5CEE8062C}"/>
                </a:ext>
              </a:extLst>
            </p:cNvPr>
            <p:cNvPicPr>
              <a:picLocks noChangeAspect="1"/>
            </p:cNvPicPr>
            <p:nvPr userDrawn="1"/>
          </p:nvPicPr>
          <p:blipFill>
            <a:blip r:embed="rId2">
              <a:alphaModFix amt="13000"/>
            </a:blip>
            <a:stretch>
              <a:fillRect/>
            </a:stretch>
          </p:blipFill>
          <p:spPr>
            <a:xfrm>
              <a:off x="8556272" y="4165752"/>
              <a:ext cx="2171559" cy="2062014"/>
            </a:xfrm>
            <a:prstGeom prst="rect">
              <a:avLst/>
            </a:prstGeom>
          </p:spPr>
        </p:pic>
        <p:pic>
          <p:nvPicPr>
            <p:cNvPr id="6" name="Picture 5">
              <a:extLst>
                <a:ext uri="{FF2B5EF4-FFF2-40B4-BE49-F238E27FC236}">
                  <a16:creationId xmlns:a16="http://schemas.microsoft.com/office/drawing/2014/main" id="{D5E214C8-0E3A-83CE-B687-E21169C515F1}"/>
                </a:ext>
              </a:extLst>
            </p:cNvPr>
            <p:cNvPicPr>
              <a:picLocks noChangeAspect="1"/>
            </p:cNvPicPr>
            <p:nvPr userDrawn="1"/>
          </p:nvPicPr>
          <p:blipFill>
            <a:blip r:embed="rId3"/>
            <a:stretch>
              <a:fillRect/>
            </a:stretch>
          </p:blipFill>
          <p:spPr>
            <a:xfrm>
              <a:off x="7421725" y="3013819"/>
              <a:ext cx="4387688" cy="2839092"/>
            </a:xfrm>
            <a:prstGeom prst="rect">
              <a:avLst/>
            </a:prstGeom>
          </p:spPr>
        </p:pic>
      </p:grpSp>
      <p:sp>
        <p:nvSpPr>
          <p:cNvPr id="5" name="Text Placeholder 21">
            <a:extLst>
              <a:ext uri="{FF2B5EF4-FFF2-40B4-BE49-F238E27FC236}">
                <a16:creationId xmlns:a16="http://schemas.microsoft.com/office/drawing/2014/main" id="{A95B0CFD-B4F6-379D-F525-2A047B667761}"/>
              </a:ext>
            </a:extLst>
          </p:cNvPr>
          <p:cNvSpPr>
            <a:spLocks noGrp="1"/>
          </p:cNvSpPr>
          <p:nvPr>
            <p:ph type="body" sz="quarter" idx="16" hasCustomPrompt="1"/>
          </p:nvPr>
        </p:nvSpPr>
        <p:spPr>
          <a:xfrm>
            <a:off x="974032" y="2000250"/>
            <a:ext cx="7176098" cy="2162799"/>
          </a:xfrm>
        </p:spPr>
        <p:txBody>
          <a:bodyPr anchor="b"/>
          <a:lstStyle>
            <a:lvl1pPr marL="137160" indent="-137160">
              <a:defRPr sz="3200"/>
            </a:lvl1pPr>
            <a:lvl2pPr marL="0" indent="0">
              <a:buNone/>
              <a:defRPr/>
            </a:lvl2pPr>
          </a:lstStyle>
          <a:p>
            <a:pPr lvl="0"/>
            <a:r>
              <a:rPr lang="en-US"/>
              <a:t>“Click to edit Master text </a:t>
            </a:r>
            <a:r>
              <a:rPr lang="en-US" err="1"/>
              <a:t>loremstyle</a:t>
            </a:r>
            <a:r>
              <a:rPr lang="en-US"/>
              <a:t> Master text </a:t>
            </a:r>
            <a:r>
              <a:rPr lang="en-US" err="1"/>
              <a:t>loremstyles</a:t>
            </a:r>
            <a:r>
              <a:rPr lang="en-US"/>
              <a:t> s”</a:t>
            </a:r>
          </a:p>
        </p:txBody>
      </p:sp>
      <p:grpSp>
        <p:nvGrpSpPr>
          <p:cNvPr id="10" name="Group 9">
            <a:extLst>
              <a:ext uri="{FF2B5EF4-FFF2-40B4-BE49-F238E27FC236}">
                <a16:creationId xmlns:a16="http://schemas.microsoft.com/office/drawing/2014/main" id="{4DDDCB45-C801-9BDC-2DBF-049D323A07ED}"/>
              </a:ext>
            </a:extLst>
          </p:cNvPr>
          <p:cNvGrpSpPr/>
          <p:nvPr userDrawn="1"/>
        </p:nvGrpSpPr>
        <p:grpSpPr>
          <a:xfrm>
            <a:off x="6991767" y="244608"/>
            <a:ext cx="4972747" cy="549346"/>
            <a:chOff x="6989946" y="244608"/>
            <a:chExt cx="4971452" cy="549346"/>
          </a:xfrm>
        </p:grpSpPr>
        <p:sp>
          <p:nvSpPr>
            <p:cNvPr id="11" name="Freeform: Shape 10">
              <a:extLst>
                <a:ext uri="{FF2B5EF4-FFF2-40B4-BE49-F238E27FC236}">
                  <a16:creationId xmlns:a16="http://schemas.microsoft.com/office/drawing/2014/main" id="{50280915-1451-BCDD-7553-EEC2BB844638}"/>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17" name="Group 16">
              <a:extLst>
                <a:ext uri="{FF2B5EF4-FFF2-40B4-BE49-F238E27FC236}">
                  <a16:creationId xmlns:a16="http://schemas.microsoft.com/office/drawing/2014/main" id="{D9486D0E-18F6-C372-9C45-AD456FB8A685}"/>
                </a:ext>
              </a:extLst>
            </p:cNvPr>
            <p:cNvGrpSpPr/>
            <p:nvPr userDrawn="1"/>
          </p:nvGrpSpPr>
          <p:grpSpPr>
            <a:xfrm>
              <a:off x="8550712" y="244608"/>
              <a:ext cx="3410686" cy="549346"/>
              <a:chOff x="8550712" y="244608"/>
              <a:chExt cx="3410686" cy="549346"/>
            </a:xfrm>
          </p:grpSpPr>
          <p:sp>
            <p:nvSpPr>
              <p:cNvPr id="19" name="Freeform: Shape 18">
                <a:extLst>
                  <a:ext uri="{FF2B5EF4-FFF2-40B4-BE49-F238E27FC236}">
                    <a16:creationId xmlns:a16="http://schemas.microsoft.com/office/drawing/2014/main" id="{BF4DA62B-F2B2-2F1A-F02D-239965B1EC08}"/>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21" name="Freeform: Shape 20">
                <a:extLst>
                  <a:ext uri="{FF2B5EF4-FFF2-40B4-BE49-F238E27FC236}">
                    <a16:creationId xmlns:a16="http://schemas.microsoft.com/office/drawing/2014/main" id="{507B9791-7CA6-544A-D6A6-478E4ECC54C3}"/>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22" name="Freeform: Shape 21">
                <a:extLst>
                  <a:ext uri="{FF2B5EF4-FFF2-40B4-BE49-F238E27FC236}">
                    <a16:creationId xmlns:a16="http://schemas.microsoft.com/office/drawing/2014/main" id="{B7C64E32-5147-C729-670B-2ECA53155A4C}"/>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23" name="Picture 22" descr="Logo&#10;&#10;Description automatically generated">
            <a:extLst>
              <a:ext uri="{FF2B5EF4-FFF2-40B4-BE49-F238E27FC236}">
                <a16:creationId xmlns:a16="http://schemas.microsoft.com/office/drawing/2014/main" id="{CF6D7F17-1B48-F95B-098F-2315CA7733B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029850" y="349030"/>
            <a:ext cx="1781050" cy="329184"/>
          </a:xfrm>
          <a:prstGeom prst="rect">
            <a:avLst/>
          </a:prstGeom>
        </p:spPr>
      </p:pic>
    </p:spTree>
    <p:extLst>
      <p:ext uri="{BB962C8B-B14F-4D97-AF65-F5344CB8AC3E}">
        <p14:creationId xmlns:p14="http://schemas.microsoft.com/office/powerpoint/2010/main" val="2991206232"/>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2 SML/MED Quote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Picture Placeholder 18">
            <a:extLst>
              <a:ext uri="{FF2B5EF4-FFF2-40B4-BE49-F238E27FC236}">
                <a16:creationId xmlns:a16="http://schemas.microsoft.com/office/drawing/2014/main" id="{C4B048DD-74FB-4B91-AF19-BCB05658ED3A}"/>
              </a:ext>
            </a:extLst>
          </p:cNvPr>
          <p:cNvSpPr>
            <a:spLocks noGrp="1"/>
          </p:cNvSpPr>
          <p:nvPr>
            <p:ph type="pic" sz="quarter" idx="10"/>
          </p:nvPr>
        </p:nvSpPr>
        <p:spPr>
          <a:xfrm>
            <a:off x="558946" y="4932082"/>
            <a:ext cx="1277700" cy="1277367"/>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endParaRPr lang="en-PH"/>
          </a:p>
        </p:txBody>
      </p:sp>
      <p:sp>
        <p:nvSpPr>
          <p:cNvPr id="22" name="Text Placeholder 21">
            <a:extLst>
              <a:ext uri="{FF2B5EF4-FFF2-40B4-BE49-F238E27FC236}">
                <a16:creationId xmlns:a16="http://schemas.microsoft.com/office/drawing/2014/main" id="{F16B6036-F475-4C72-B8D2-2A65E7CBE2A3}"/>
              </a:ext>
            </a:extLst>
          </p:cNvPr>
          <p:cNvSpPr>
            <a:spLocks noGrp="1"/>
          </p:cNvSpPr>
          <p:nvPr>
            <p:ph type="body" sz="quarter" idx="11"/>
          </p:nvPr>
        </p:nvSpPr>
        <p:spPr>
          <a:xfrm>
            <a:off x="558946" y="1247776"/>
            <a:ext cx="5157541" cy="3316605"/>
          </a:xfrm>
        </p:spPr>
        <p:txBody>
          <a:bodyPr/>
          <a:lstStyle>
            <a:lvl1pPr>
              <a:defRPr sz="2800"/>
            </a:lvl1pPr>
            <a:lvl2pPr marL="0" indent="0">
              <a:buNone/>
              <a:defRPr/>
            </a:lvl2pPr>
          </a:lstStyle>
          <a:p>
            <a:pPr lvl="0"/>
            <a:r>
              <a:rPr lang="en-US"/>
              <a:t>Click to edit Master text styles</a:t>
            </a:r>
          </a:p>
          <a:p>
            <a:pPr lvl="1"/>
            <a:endParaRPr lang="en-PH"/>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a:xfrm>
            <a:off x="381101" y="357722"/>
            <a:ext cx="6610663" cy="690029"/>
          </a:xfrm>
        </p:spPr>
        <p:txBody>
          <a:bodyPr/>
          <a:lstStyle/>
          <a:p>
            <a:r>
              <a:rPr lang="en-US"/>
              <a:t>Click to edit Master title style</a:t>
            </a:r>
            <a:endParaRPr lang="en-PH"/>
          </a:p>
        </p:txBody>
      </p:sp>
      <p:sp>
        <p:nvSpPr>
          <p:cNvPr id="18" name="Freeform: Shape 41">
            <a:extLst>
              <a:ext uri="{FF2B5EF4-FFF2-40B4-BE49-F238E27FC236}">
                <a16:creationId xmlns:a16="http://schemas.microsoft.com/office/drawing/2014/main" id="{199E99A3-D28D-4137-8547-AF797EF03F3E}"/>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TextBox 19">
            <a:extLst>
              <a:ext uri="{FF2B5EF4-FFF2-40B4-BE49-F238E27FC236}">
                <a16:creationId xmlns:a16="http://schemas.microsoft.com/office/drawing/2014/main" id="{6A767187-C3B5-400B-BF75-59E4BA3999B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1" name="Text Placeholder 21">
            <a:extLst>
              <a:ext uri="{FF2B5EF4-FFF2-40B4-BE49-F238E27FC236}">
                <a16:creationId xmlns:a16="http://schemas.microsoft.com/office/drawing/2014/main" id="{6275DF96-E9FD-4B74-93AD-6BB6131B2ACB}"/>
              </a:ext>
            </a:extLst>
          </p:cNvPr>
          <p:cNvSpPr>
            <a:spLocks noGrp="1"/>
          </p:cNvSpPr>
          <p:nvPr>
            <p:ph type="body" sz="quarter" idx="15"/>
          </p:nvPr>
        </p:nvSpPr>
        <p:spPr>
          <a:xfrm>
            <a:off x="2216156" y="5223329"/>
            <a:ext cx="3500331" cy="694870"/>
          </a:xfrm>
        </p:spPr>
        <p:txBody>
          <a:bodyPr anchor="ctr"/>
          <a:lstStyle>
            <a:lvl1pPr algn="l">
              <a:spcBef>
                <a:spcPts val="0"/>
              </a:spcBef>
              <a:defRPr sz="1400" b="1">
                <a:solidFill>
                  <a:schemeClr val="tx1"/>
                </a:solidFill>
              </a:defRPr>
            </a:lvl1pPr>
            <a:lvl2pPr marL="0" indent="0" algn="l">
              <a:spcBef>
                <a:spcPts val="0"/>
              </a:spcBef>
              <a:buNone/>
              <a:defRPr sz="1600" b="1">
                <a:solidFill>
                  <a:schemeClr val="tx1"/>
                </a:solidFill>
              </a:defRPr>
            </a:lvl2pPr>
          </a:lstStyle>
          <a:p>
            <a:pPr lvl="0"/>
            <a:r>
              <a:rPr lang="en-US"/>
              <a:t>Click to edit Master text styles</a:t>
            </a:r>
          </a:p>
        </p:txBody>
      </p:sp>
      <p:cxnSp>
        <p:nvCxnSpPr>
          <p:cNvPr id="23" name="Straight Connector 22">
            <a:extLst>
              <a:ext uri="{FF2B5EF4-FFF2-40B4-BE49-F238E27FC236}">
                <a16:creationId xmlns:a16="http://schemas.microsoft.com/office/drawing/2014/main" id="{B019A511-4556-413D-90A1-72DFACF82F59}"/>
              </a:ext>
            </a:extLst>
          </p:cNvPr>
          <p:cNvCxnSpPr>
            <a:cxnSpLocks/>
          </p:cNvCxnSpPr>
          <p:nvPr userDrawn="1"/>
        </p:nvCxnSpPr>
        <p:spPr>
          <a:xfrm flipV="1">
            <a:off x="6095999" y="1316831"/>
            <a:ext cx="0" cy="4898232"/>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Text Placeholder 21">
            <a:extLst>
              <a:ext uri="{FF2B5EF4-FFF2-40B4-BE49-F238E27FC236}">
                <a16:creationId xmlns:a16="http://schemas.microsoft.com/office/drawing/2014/main" id="{234D5942-0260-4903-A7CA-E8BF4BD5062B}"/>
              </a:ext>
            </a:extLst>
          </p:cNvPr>
          <p:cNvSpPr>
            <a:spLocks noGrp="1"/>
          </p:cNvSpPr>
          <p:nvPr>
            <p:ph type="body" sz="quarter" idx="16" hasCustomPrompt="1"/>
          </p:nvPr>
        </p:nvSpPr>
        <p:spPr>
          <a:xfrm>
            <a:off x="379513" y="1247776"/>
            <a:ext cx="166731" cy="598591"/>
          </a:xfrm>
        </p:spPr>
        <p:txBody>
          <a:bodyPr anchor="t"/>
          <a:lstStyle>
            <a:lvl1pPr>
              <a:defRPr sz="2800"/>
            </a:lvl1pPr>
            <a:lvl2pPr marL="0" indent="0">
              <a:buNone/>
              <a:defRPr/>
            </a:lvl2pPr>
          </a:lstStyle>
          <a:p>
            <a:pPr lvl="0"/>
            <a:r>
              <a:rPr lang="en-US"/>
              <a:t>“</a:t>
            </a:r>
          </a:p>
        </p:txBody>
      </p:sp>
      <p:sp>
        <p:nvSpPr>
          <p:cNvPr id="25" name="Picture Placeholder 18">
            <a:extLst>
              <a:ext uri="{FF2B5EF4-FFF2-40B4-BE49-F238E27FC236}">
                <a16:creationId xmlns:a16="http://schemas.microsoft.com/office/drawing/2014/main" id="{B86592B9-34AB-4D27-9986-6FADA0DA55AE}"/>
              </a:ext>
            </a:extLst>
          </p:cNvPr>
          <p:cNvSpPr>
            <a:spLocks noGrp="1"/>
          </p:cNvSpPr>
          <p:nvPr>
            <p:ph type="pic" sz="quarter" idx="17"/>
          </p:nvPr>
        </p:nvSpPr>
        <p:spPr>
          <a:xfrm>
            <a:off x="6654947" y="4932082"/>
            <a:ext cx="1277700" cy="1277367"/>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endParaRPr lang="en-PH"/>
          </a:p>
        </p:txBody>
      </p:sp>
      <p:sp>
        <p:nvSpPr>
          <p:cNvPr id="26" name="Text Placeholder 21">
            <a:extLst>
              <a:ext uri="{FF2B5EF4-FFF2-40B4-BE49-F238E27FC236}">
                <a16:creationId xmlns:a16="http://schemas.microsoft.com/office/drawing/2014/main" id="{33BC8332-D34E-4D26-8FEE-507F8A718E39}"/>
              </a:ext>
            </a:extLst>
          </p:cNvPr>
          <p:cNvSpPr>
            <a:spLocks noGrp="1"/>
          </p:cNvSpPr>
          <p:nvPr>
            <p:ph type="body" sz="quarter" idx="18"/>
          </p:nvPr>
        </p:nvSpPr>
        <p:spPr>
          <a:xfrm>
            <a:off x="6654947" y="1247776"/>
            <a:ext cx="5157541" cy="3316605"/>
          </a:xfrm>
        </p:spPr>
        <p:txBody>
          <a:bodyPr/>
          <a:lstStyle>
            <a:lvl1pPr>
              <a:defRPr sz="2800"/>
            </a:lvl1pPr>
            <a:lvl2pPr marL="0" indent="0">
              <a:buNone/>
              <a:defRPr/>
            </a:lvl2pPr>
          </a:lstStyle>
          <a:p>
            <a:pPr lvl="0"/>
            <a:r>
              <a:rPr lang="en-US"/>
              <a:t>Click to edit Master text styles</a:t>
            </a:r>
          </a:p>
          <a:p>
            <a:pPr lvl="1"/>
            <a:endParaRPr lang="en-PH"/>
          </a:p>
        </p:txBody>
      </p:sp>
      <p:sp>
        <p:nvSpPr>
          <p:cNvPr id="27" name="Text Placeholder 21">
            <a:extLst>
              <a:ext uri="{FF2B5EF4-FFF2-40B4-BE49-F238E27FC236}">
                <a16:creationId xmlns:a16="http://schemas.microsoft.com/office/drawing/2014/main" id="{0EC09441-D621-4F7C-A989-54BC678FC81F}"/>
              </a:ext>
            </a:extLst>
          </p:cNvPr>
          <p:cNvSpPr>
            <a:spLocks noGrp="1"/>
          </p:cNvSpPr>
          <p:nvPr>
            <p:ph type="body" sz="quarter" idx="19"/>
          </p:nvPr>
        </p:nvSpPr>
        <p:spPr>
          <a:xfrm>
            <a:off x="8312158" y="5223329"/>
            <a:ext cx="3500331" cy="694870"/>
          </a:xfrm>
        </p:spPr>
        <p:txBody>
          <a:bodyPr anchor="ctr"/>
          <a:lstStyle>
            <a:lvl1pPr algn="l">
              <a:spcBef>
                <a:spcPts val="0"/>
              </a:spcBef>
              <a:defRPr sz="1400" b="1">
                <a:solidFill>
                  <a:schemeClr val="tx1"/>
                </a:solidFill>
              </a:defRPr>
            </a:lvl1pPr>
            <a:lvl2pPr marL="0" indent="0" algn="l">
              <a:spcBef>
                <a:spcPts val="0"/>
              </a:spcBef>
              <a:buNone/>
              <a:defRPr sz="1600" b="1">
                <a:solidFill>
                  <a:schemeClr val="tx1"/>
                </a:solidFill>
              </a:defRPr>
            </a:lvl2pPr>
          </a:lstStyle>
          <a:p>
            <a:pPr lvl="0"/>
            <a:r>
              <a:rPr lang="en-US"/>
              <a:t>Click to edit Master text styles</a:t>
            </a:r>
          </a:p>
        </p:txBody>
      </p:sp>
      <p:sp>
        <p:nvSpPr>
          <p:cNvPr id="28" name="Text Placeholder 21">
            <a:extLst>
              <a:ext uri="{FF2B5EF4-FFF2-40B4-BE49-F238E27FC236}">
                <a16:creationId xmlns:a16="http://schemas.microsoft.com/office/drawing/2014/main" id="{2DF0A1B4-BE3D-48BF-8B6F-A671BDB1ACC3}"/>
              </a:ext>
            </a:extLst>
          </p:cNvPr>
          <p:cNvSpPr>
            <a:spLocks noGrp="1"/>
          </p:cNvSpPr>
          <p:nvPr>
            <p:ph type="body" sz="quarter" idx="20" hasCustomPrompt="1"/>
          </p:nvPr>
        </p:nvSpPr>
        <p:spPr>
          <a:xfrm>
            <a:off x="6475515" y="1247776"/>
            <a:ext cx="166731" cy="598591"/>
          </a:xfrm>
        </p:spPr>
        <p:txBody>
          <a:bodyPr anchor="t"/>
          <a:lstStyle>
            <a:lvl1pPr>
              <a:defRPr sz="2800"/>
            </a:lvl1pPr>
            <a:lvl2pPr marL="0" indent="0">
              <a:buNone/>
              <a:defRPr/>
            </a:lvl2pPr>
          </a:lstStyle>
          <a:p>
            <a:pPr lvl="0"/>
            <a:r>
              <a:rPr lang="en-US"/>
              <a:t>“</a:t>
            </a:r>
          </a:p>
        </p:txBody>
      </p:sp>
      <p:grpSp>
        <p:nvGrpSpPr>
          <p:cNvPr id="3" name="Group 2">
            <a:extLst>
              <a:ext uri="{FF2B5EF4-FFF2-40B4-BE49-F238E27FC236}">
                <a16:creationId xmlns:a16="http://schemas.microsoft.com/office/drawing/2014/main" id="{12743FC2-332C-5C0C-DA17-7E5C7D51EFBA}"/>
              </a:ext>
            </a:extLst>
          </p:cNvPr>
          <p:cNvGrpSpPr/>
          <p:nvPr userDrawn="1"/>
        </p:nvGrpSpPr>
        <p:grpSpPr>
          <a:xfrm>
            <a:off x="6991767" y="244608"/>
            <a:ext cx="4972747" cy="549346"/>
            <a:chOff x="6989946" y="244608"/>
            <a:chExt cx="4971452" cy="549346"/>
          </a:xfrm>
        </p:grpSpPr>
        <p:sp>
          <p:nvSpPr>
            <p:cNvPr id="4" name="Freeform: Shape 3">
              <a:extLst>
                <a:ext uri="{FF2B5EF4-FFF2-40B4-BE49-F238E27FC236}">
                  <a16:creationId xmlns:a16="http://schemas.microsoft.com/office/drawing/2014/main" id="{F5EBFCFE-6016-21FC-FF2C-9370293F7FA1}"/>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5" name="Group 4">
              <a:extLst>
                <a:ext uri="{FF2B5EF4-FFF2-40B4-BE49-F238E27FC236}">
                  <a16:creationId xmlns:a16="http://schemas.microsoft.com/office/drawing/2014/main" id="{BE445AA3-FE4C-44C2-503C-11C670DC57E1}"/>
                </a:ext>
              </a:extLst>
            </p:cNvPr>
            <p:cNvGrpSpPr/>
            <p:nvPr userDrawn="1"/>
          </p:nvGrpSpPr>
          <p:grpSpPr>
            <a:xfrm>
              <a:off x="8550712" y="244608"/>
              <a:ext cx="3410686" cy="549346"/>
              <a:chOff x="8550712" y="244608"/>
              <a:chExt cx="3410686" cy="549346"/>
            </a:xfrm>
          </p:grpSpPr>
          <p:sp>
            <p:nvSpPr>
              <p:cNvPr id="6" name="Freeform: Shape 5">
                <a:extLst>
                  <a:ext uri="{FF2B5EF4-FFF2-40B4-BE49-F238E27FC236}">
                    <a16:creationId xmlns:a16="http://schemas.microsoft.com/office/drawing/2014/main" id="{2542F323-794E-8266-F045-9DAA48260F5F}"/>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0" name="Freeform: Shape 9">
                <a:extLst>
                  <a:ext uri="{FF2B5EF4-FFF2-40B4-BE49-F238E27FC236}">
                    <a16:creationId xmlns:a16="http://schemas.microsoft.com/office/drawing/2014/main" id="{1038A9EC-E877-A690-BB8B-182C7AE31717}"/>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1" name="Freeform: Shape 10">
                <a:extLst>
                  <a:ext uri="{FF2B5EF4-FFF2-40B4-BE49-F238E27FC236}">
                    <a16:creationId xmlns:a16="http://schemas.microsoft.com/office/drawing/2014/main" id="{2A2834A2-A7F7-C320-0640-B1830EF42B76}"/>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17" name="Picture 16" descr="Logo&#10;&#10;Description automatically generated">
            <a:extLst>
              <a:ext uri="{FF2B5EF4-FFF2-40B4-BE49-F238E27FC236}">
                <a16:creationId xmlns:a16="http://schemas.microsoft.com/office/drawing/2014/main" id="{D34F5A2E-4CD5-9300-E796-D1D4F22FEB8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29850" y="349030"/>
            <a:ext cx="1781050" cy="329184"/>
          </a:xfrm>
          <a:prstGeom prst="rect">
            <a:avLst/>
          </a:prstGeom>
        </p:spPr>
      </p:pic>
    </p:spTree>
    <p:extLst>
      <p:ext uri="{BB962C8B-B14F-4D97-AF65-F5344CB8AC3E}">
        <p14:creationId xmlns:p14="http://schemas.microsoft.com/office/powerpoint/2010/main" val="7220616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7_3 SML/MED Quote 2 - INTERNAL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1BC6C205-47B4-4EAF-A304-5E39ED78BF1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53196" y="349030"/>
            <a:ext cx="1419987" cy="325698"/>
          </a:xfrm>
          <a:prstGeom prst="rect">
            <a:avLst/>
          </a:prstGeom>
        </p:spPr>
      </p:pic>
      <p:grpSp>
        <p:nvGrpSpPr>
          <p:cNvPr id="12" name="Group 11">
            <a:extLst>
              <a:ext uri="{FF2B5EF4-FFF2-40B4-BE49-F238E27FC236}">
                <a16:creationId xmlns:a16="http://schemas.microsoft.com/office/drawing/2014/main" id="{A798C541-060A-4CFF-8E6D-61EFFA974FD7}"/>
              </a:ext>
            </a:extLst>
          </p:cNvPr>
          <p:cNvGrpSpPr/>
          <p:nvPr userDrawn="1"/>
        </p:nvGrpSpPr>
        <p:grpSpPr>
          <a:xfrm>
            <a:off x="6991767" y="244608"/>
            <a:ext cx="4972747" cy="549346"/>
            <a:chOff x="6989946" y="244608"/>
            <a:chExt cx="4971452" cy="549346"/>
          </a:xfrm>
        </p:grpSpPr>
        <p:sp>
          <p:nvSpPr>
            <p:cNvPr id="13" name="Freeform: Shape 12">
              <a:extLst>
                <a:ext uri="{FF2B5EF4-FFF2-40B4-BE49-F238E27FC236}">
                  <a16:creationId xmlns:a16="http://schemas.microsoft.com/office/drawing/2014/main" id="{41FB5ADC-F052-4737-A99C-B80AD7668767}"/>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4" name="Freeform: Shape 13">
              <a:extLst>
                <a:ext uri="{FF2B5EF4-FFF2-40B4-BE49-F238E27FC236}">
                  <a16:creationId xmlns:a16="http://schemas.microsoft.com/office/drawing/2014/main" id="{68E90BFE-EBA5-4D40-BC0E-60E4ADCA24C6}"/>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5" name="Freeform: Shape 14">
              <a:extLst>
                <a:ext uri="{FF2B5EF4-FFF2-40B4-BE49-F238E27FC236}">
                  <a16:creationId xmlns:a16="http://schemas.microsoft.com/office/drawing/2014/main" id="{A3CED93F-D9D4-4D4C-A1CE-321ECA87D7AE}"/>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6" name="Freeform: Shape 15">
              <a:extLst>
                <a:ext uri="{FF2B5EF4-FFF2-40B4-BE49-F238E27FC236}">
                  <a16:creationId xmlns:a16="http://schemas.microsoft.com/office/drawing/2014/main" id="{894A48DF-4D00-49BA-BBC7-83DB6FC8D35D}"/>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sp>
        <p:nvSpPr>
          <p:cNvPr id="22" name="Text Placeholder 21">
            <a:extLst>
              <a:ext uri="{FF2B5EF4-FFF2-40B4-BE49-F238E27FC236}">
                <a16:creationId xmlns:a16="http://schemas.microsoft.com/office/drawing/2014/main" id="{F16B6036-F475-4C72-B8D2-2A65E7CBE2A3}"/>
              </a:ext>
            </a:extLst>
          </p:cNvPr>
          <p:cNvSpPr>
            <a:spLocks noGrp="1"/>
          </p:cNvSpPr>
          <p:nvPr>
            <p:ph type="body" sz="quarter" idx="11"/>
          </p:nvPr>
        </p:nvSpPr>
        <p:spPr>
          <a:xfrm>
            <a:off x="4790532" y="1613402"/>
            <a:ext cx="7027059" cy="1418908"/>
          </a:xfrm>
        </p:spPr>
        <p:txBody>
          <a:bodyPr anchor="ctr"/>
          <a:lstStyle>
            <a:lvl1pPr>
              <a:defRPr sz="2400"/>
            </a:lvl1pPr>
            <a:lvl2pPr marL="0" indent="0">
              <a:buNone/>
              <a:defRPr/>
            </a:lvl2pPr>
          </a:lstStyle>
          <a:p>
            <a:pPr lvl="0"/>
            <a:r>
              <a:rPr lang="en-US"/>
              <a:t>Click to edit Master text styles</a:t>
            </a:r>
          </a:p>
        </p:txBody>
      </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p:txBody>
          <a:bodyPr/>
          <a:lstStyle/>
          <a:p>
            <a:r>
              <a:rPr lang="en-US"/>
              <a:t>Click to edit Master title style</a:t>
            </a:r>
            <a:endParaRPr lang="en-PH"/>
          </a:p>
        </p:txBody>
      </p:sp>
      <p:sp>
        <p:nvSpPr>
          <p:cNvPr id="18" name="Freeform: Shape 41">
            <a:extLst>
              <a:ext uri="{FF2B5EF4-FFF2-40B4-BE49-F238E27FC236}">
                <a16:creationId xmlns:a16="http://schemas.microsoft.com/office/drawing/2014/main" id="{199E99A3-D28D-4137-8547-AF797EF03F3E}"/>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TextBox 19">
            <a:extLst>
              <a:ext uri="{FF2B5EF4-FFF2-40B4-BE49-F238E27FC236}">
                <a16:creationId xmlns:a16="http://schemas.microsoft.com/office/drawing/2014/main" id="{6A767187-C3B5-400B-BF75-59E4BA3999B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17" name="Text Placeholder 21">
            <a:extLst>
              <a:ext uri="{FF2B5EF4-FFF2-40B4-BE49-F238E27FC236}">
                <a16:creationId xmlns:a16="http://schemas.microsoft.com/office/drawing/2014/main" id="{A267E7B0-BEB4-420D-9634-8C3494CC5363}"/>
              </a:ext>
            </a:extLst>
          </p:cNvPr>
          <p:cNvSpPr>
            <a:spLocks noGrp="1"/>
          </p:cNvSpPr>
          <p:nvPr>
            <p:ph type="body" sz="quarter" idx="14"/>
          </p:nvPr>
        </p:nvSpPr>
        <p:spPr>
          <a:xfrm>
            <a:off x="4790532" y="3535316"/>
            <a:ext cx="7027059" cy="1418908"/>
          </a:xfrm>
        </p:spPr>
        <p:txBody>
          <a:bodyPr anchor="ctr"/>
          <a:lstStyle>
            <a:lvl1pPr>
              <a:defRPr sz="2400"/>
            </a:lvl1pPr>
            <a:lvl2pPr marL="0" indent="0">
              <a:buNone/>
              <a:defRPr/>
            </a:lvl2pPr>
          </a:lstStyle>
          <a:p>
            <a:pPr lvl="0"/>
            <a:r>
              <a:rPr lang="en-US"/>
              <a:t>Click to edit Master text styles</a:t>
            </a:r>
          </a:p>
        </p:txBody>
      </p:sp>
      <p:sp>
        <p:nvSpPr>
          <p:cNvPr id="30" name="Text Placeholder 21">
            <a:extLst>
              <a:ext uri="{FF2B5EF4-FFF2-40B4-BE49-F238E27FC236}">
                <a16:creationId xmlns:a16="http://schemas.microsoft.com/office/drawing/2014/main" id="{8245B3C2-8EFE-41C8-BFAE-92E5D695815B}"/>
              </a:ext>
            </a:extLst>
          </p:cNvPr>
          <p:cNvSpPr>
            <a:spLocks noGrp="1"/>
          </p:cNvSpPr>
          <p:nvPr userDrawn="1">
            <p:ph type="body" sz="quarter" idx="19" hasCustomPrompt="1"/>
          </p:nvPr>
        </p:nvSpPr>
        <p:spPr>
          <a:xfrm>
            <a:off x="4649207" y="3535316"/>
            <a:ext cx="166731" cy="374904"/>
          </a:xfrm>
        </p:spPr>
        <p:txBody>
          <a:bodyPr anchor="b"/>
          <a:lstStyle>
            <a:lvl1pPr>
              <a:defRPr sz="2000"/>
            </a:lvl1pPr>
            <a:lvl2pPr marL="0" indent="0">
              <a:buNone/>
              <a:defRPr/>
            </a:lvl2pPr>
          </a:lstStyle>
          <a:p>
            <a:pPr lvl="0"/>
            <a:r>
              <a:rPr lang="en-US"/>
              <a:t>“</a:t>
            </a:r>
          </a:p>
        </p:txBody>
      </p:sp>
      <p:sp>
        <p:nvSpPr>
          <p:cNvPr id="32" name="Text Placeholder 21">
            <a:extLst>
              <a:ext uri="{FF2B5EF4-FFF2-40B4-BE49-F238E27FC236}">
                <a16:creationId xmlns:a16="http://schemas.microsoft.com/office/drawing/2014/main" id="{EA911DC4-9E00-47FA-BC14-C4FAAC2F2BAA}"/>
              </a:ext>
            </a:extLst>
          </p:cNvPr>
          <p:cNvSpPr>
            <a:spLocks noGrp="1"/>
          </p:cNvSpPr>
          <p:nvPr userDrawn="1">
            <p:ph type="body" sz="quarter" idx="20" hasCustomPrompt="1"/>
          </p:nvPr>
        </p:nvSpPr>
        <p:spPr>
          <a:xfrm>
            <a:off x="4649207" y="1613402"/>
            <a:ext cx="166731" cy="374904"/>
          </a:xfrm>
        </p:spPr>
        <p:txBody>
          <a:bodyPr anchor="b"/>
          <a:lstStyle>
            <a:lvl1pPr>
              <a:defRPr sz="2000"/>
            </a:lvl1pPr>
            <a:lvl2pPr marL="0" indent="0">
              <a:buNone/>
              <a:defRPr/>
            </a:lvl2pPr>
          </a:lstStyle>
          <a:p>
            <a:pPr lvl="0"/>
            <a:r>
              <a:rPr lang="en-US"/>
              <a:t>“</a:t>
            </a:r>
          </a:p>
        </p:txBody>
      </p:sp>
      <p:sp>
        <p:nvSpPr>
          <p:cNvPr id="54" name="Text Placeholder 3">
            <a:extLst>
              <a:ext uri="{FF2B5EF4-FFF2-40B4-BE49-F238E27FC236}">
                <a16:creationId xmlns:a16="http://schemas.microsoft.com/office/drawing/2014/main" id="{84F98FBE-EC23-4492-853D-F309536E7082}"/>
              </a:ext>
            </a:extLst>
          </p:cNvPr>
          <p:cNvSpPr>
            <a:spLocks noGrp="1"/>
          </p:cNvSpPr>
          <p:nvPr>
            <p:ph type="body" sz="quarter" idx="21"/>
          </p:nvPr>
        </p:nvSpPr>
        <p:spPr>
          <a:xfrm>
            <a:off x="4790531" y="5374784"/>
            <a:ext cx="7027059" cy="835517"/>
          </a:xfrm>
        </p:spPr>
        <p:txBody>
          <a:bodyPr>
            <a:noAutofit/>
          </a:bodyPr>
          <a:lstStyle>
            <a:lvl1pPr>
              <a:spcBef>
                <a:spcPts val="0"/>
              </a:spcBef>
              <a:defRPr sz="1600" b="1">
                <a:solidFill>
                  <a:schemeClr val="accent1"/>
                </a:solidFill>
              </a:defRPr>
            </a:lvl1pPr>
            <a:lvl2pPr marL="0" indent="0">
              <a:spcBef>
                <a:spcPts val="0"/>
              </a:spcBef>
              <a:buNone/>
              <a:defRPr sz="1400" b="1"/>
            </a:lvl2pPr>
            <a:lvl3pPr marL="0" indent="0">
              <a:spcBef>
                <a:spcPts val="0"/>
              </a:spcBef>
              <a:buNone/>
              <a:defRPr sz="1400"/>
            </a:lvl3pPr>
          </a:lstStyle>
          <a:p>
            <a:pPr lvl="0"/>
            <a:r>
              <a:rPr lang="en-US"/>
              <a:t>Click to edit Master text styles</a:t>
            </a:r>
          </a:p>
          <a:p>
            <a:pPr lvl="1"/>
            <a:r>
              <a:rPr lang="en-US"/>
              <a:t>Second level</a:t>
            </a:r>
          </a:p>
          <a:p>
            <a:pPr lvl="2"/>
            <a:r>
              <a:rPr lang="en-US"/>
              <a:t>Third level</a:t>
            </a:r>
          </a:p>
        </p:txBody>
      </p:sp>
      <p:sp>
        <p:nvSpPr>
          <p:cNvPr id="23" name="TextBox 22">
            <a:extLst>
              <a:ext uri="{FF2B5EF4-FFF2-40B4-BE49-F238E27FC236}">
                <a16:creationId xmlns:a16="http://schemas.microsoft.com/office/drawing/2014/main" id="{BD62FE25-6C61-4F08-90DC-39C046A3D5FD}"/>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4" name="Picture Placeholder 18">
            <a:extLst>
              <a:ext uri="{FF2B5EF4-FFF2-40B4-BE49-F238E27FC236}">
                <a16:creationId xmlns:a16="http://schemas.microsoft.com/office/drawing/2014/main" id="{D3BBC412-97EF-4875-8E76-2231B4811CD7}"/>
              </a:ext>
            </a:extLst>
          </p:cNvPr>
          <p:cNvSpPr>
            <a:spLocks noGrp="1"/>
          </p:cNvSpPr>
          <p:nvPr>
            <p:ph type="pic" sz="quarter" idx="10"/>
          </p:nvPr>
        </p:nvSpPr>
        <p:spPr>
          <a:xfrm>
            <a:off x="652948" y="1544834"/>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endParaRPr lang="en-PH"/>
          </a:p>
        </p:txBody>
      </p:sp>
      <p:cxnSp>
        <p:nvCxnSpPr>
          <p:cNvPr id="25" name="Straight Connector 24">
            <a:extLst>
              <a:ext uri="{FF2B5EF4-FFF2-40B4-BE49-F238E27FC236}">
                <a16:creationId xmlns:a16="http://schemas.microsoft.com/office/drawing/2014/main" id="{6C594543-A8FA-43B4-A066-AC47AF2CCF61}"/>
              </a:ext>
            </a:extLst>
          </p:cNvPr>
          <p:cNvCxnSpPr>
            <a:cxnSpLocks/>
          </p:cNvCxnSpPr>
          <p:nvPr userDrawn="1"/>
        </p:nvCxnSpPr>
        <p:spPr>
          <a:xfrm>
            <a:off x="4649207" y="3283813"/>
            <a:ext cx="7168384"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99442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8_3 SML/MED Quote 2 - INTERNAL ">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8E707A-818D-4F5F-AF70-92565FE93EF9}"/>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8" name="Rectangle 7">
            <a:extLst>
              <a:ext uri="{FF2B5EF4-FFF2-40B4-BE49-F238E27FC236}">
                <a16:creationId xmlns:a16="http://schemas.microsoft.com/office/drawing/2014/main" id="{9D81732C-6F2E-4AEF-9811-6FEA125FFC70}"/>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1BC6C205-47B4-4EAF-A304-5E39ED78BF1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53196" y="349030"/>
            <a:ext cx="1419987" cy="325698"/>
          </a:xfrm>
          <a:prstGeom prst="rect">
            <a:avLst/>
          </a:prstGeom>
        </p:spPr>
      </p:pic>
      <p:grpSp>
        <p:nvGrpSpPr>
          <p:cNvPr id="12" name="Group 11">
            <a:extLst>
              <a:ext uri="{FF2B5EF4-FFF2-40B4-BE49-F238E27FC236}">
                <a16:creationId xmlns:a16="http://schemas.microsoft.com/office/drawing/2014/main" id="{A798C541-060A-4CFF-8E6D-61EFFA974FD7}"/>
              </a:ext>
            </a:extLst>
          </p:cNvPr>
          <p:cNvGrpSpPr/>
          <p:nvPr userDrawn="1"/>
        </p:nvGrpSpPr>
        <p:grpSpPr>
          <a:xfrm>
            <a:off x="6991767" y="244608"/>
            <a:ext cx="4972747" cy="549346"/>
            <a:chOff x="6989946" y="244608"/>
            <a:chExt cx="4971452" cy="549346"/>
          </a:xfrm>
        </p:grpSpPr>
        <p:sp>
          <p:nvSpPr>
            <p:cNvPr id="13" name="Freeform: Shape 12">
              <a:extLst>
                <a:ext uri="{FF2B5EF4-FFF2-40B4-BE49-F238E27FC236}">
                  <a16:creationId xmlns:a16="http://schemas.microsoft.com/office/drawing/2014/main" id="{41FB5ADC-F052-4737-A99C-B80AD7668767}"/>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14" name="Freeform: Shape 13">
              <a:extLst>
                <a:ext uri="{FF2B5EF4-FFF2-40B4-BE49-F238E27FC236}">
                  <a16:creationId xmlns:a16="http://schemas.microsoft.com/office/drawing/2014/main" id="{68E90BFE-EBA5-4D40-BC0E-60E4ADCA24C6}"/>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5" name="Freeform: Shape 14">
              <a:extLst>
                <a:ext uri="{FF2B5EF4-FFF2-40B4-BE49-F238E27FC236}">
                  <a16:creationId xmlns:a16="http://schemas.microsoft.com/office/drawing/2014/main" id="{A3CED93F-D9D4-4D4C-A1CE-321ECA87D7AE}"/>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16" name="Freeform: Shape 15">
              <a:extLst>
                <a:ext uri="{FF2B5EF4-FFF2-40B4-BE49-F238E27FC236}">
                  <a16:creationId xmlns:a16="http://schemas.microsoft.com/office/drawing/2014/main" id="{894A48DF-4D00-49BA-BBC7-83DB6FC8D35D}"/>
                </a:ext>
              </a:extLst>
            </p:cNvPr>
            <p:cNvSpPr/>
            <p:nvPr userDrawn="1"/>
          </p:nvSpPr>
          <p:spPr>
            <a:xfrm rot="5400000">
              <a:off x="9981382" y="374704"/>
              <a:ext cx="549346" cy="289153"/>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sp>
        <p:nvSpPr>
          <p:cNvPr id="2" name="Title 1">
            <a:extLst>
              <a:ext uri="{FF2B5EF4-FFF2-40B4-BE49-F238E27FC236}">
                <a16:creationId xmlns:a16="http://schemas.microsoft.com/office/drawing/2014/main" id="{5D3FA51D-EBF3-44D4-9FF4-93AB991E2FC2}"/>
              </a:ext>
            </a:extLst>
          </p:cNvPr>
          <p:cNvSpPr>
            <a:spLocks noGrp="1"/>
          </p:cNvSpPr>
          <p:nvPr>
            <p:ph type="title"/>
          </p:nvPr>
        </p:nvSpPr>
        <p:spPr/>
        <p:txBody>
          <a:bodyPr/>
          <a:lstStyle/>
          <a:p>
            <a:r>
              <a:rPr lang="en-US"/>
              <a:t>Click to edit Master title style</a:t>
            </a:r>
            <a:endParaRPr lang="en-PH"/>
          </a:p>
        </p:txBody>
      </p:sp>
      <p:sp>
        <p:nvSpPr>
          <p:cNvPr id="18" name="Freeform: Shape 41">
            <a:extLst>
              <a:ext uri="{FF2B5EF4-FFF2-40B4-BE49-F238E27FC236}">
                <a16:creationId xmlns:a16="http://schemas.microsoft.com/office/drawing/2014/main" id="{199E99A3-D28D-4137-8547-AF797EF03F3E}"/>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0" name="TextBox 19">
            <a:extLst>
              <a:ext uri="{FF2B5EF4-FFF2-40B4-BE49-F238E27FC236}">
                <a16:creationId xmlns:a16="http://schemas.microsoft.com/office/drawing/2014/main" id="{6A767187-C3B5-400B-BF75-59E4BA3999B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1">
              <a:lumMod val="85000"/>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43" name="Text Placeholder 3">
            <a:extLst>
              <a:ext uri="{FF2B5EF4-FFF2-40B4-BE49-F238E27FC236}">
                <a16:creationId xmlns:a16="http://schemas.microsoft.com/office/drawing/2014/main" id="{EE77579A-1368-4DBC-85D8-A52A7E2761B1}"/>
              </a:ext>
            </a:extLst>
          </p:cNvPr>
          <p:cNvSpPr>
            <a:spLocks noGrp="1"/>
          </p:cNvSpPr>
          <p:nvPr userDrawn="1">
            <p:ph type="body" sz="quarter" idx="22" hasCustomPrompt="1"/>
          </p:nvPr>
        </p:nvSpPr>
        <p:spPr>
          <a:xfrm>
            <a:off x="654474" y="5064870"/>
            <a:ext cx="3466479" cy="1142999"/>
          </a:xfrm>
        </p:spPr>
        <p:txBody>
          <a:bodyPr>
            <a:noAutofit/>
          </a:bodyPr>
          <a:lstStyle>
            <a:lvl1pPr algn="ctr">
              <a:spcBef>
                <a:spcPts val="0"/>
              </a:spcBef>
              <a:defRPr sz="2400" b="1">
                <a:solidFill>
                  <a:schemeClr val="accent1"/>
                </a:solidFill>
              </a:defRPr>
            </a:lvl1pPr>
            <a:lvl2pPr marL="0" indent="0" algn="ctr">
              <a:spcBef>
                <a:spcPts val="0"/>
              </a:spcBef>
              <a:buNone/>
              <a:defRPr sz="1400" b="1"/>
            </a:lvl2pPr>
            <a:lvl3pPr marL="0" indent="0" algn="ctr">
              <a:spcBef>
                <a:spcPts val="0"/>
              </a:spcBef>
              <a:buNone/>
              <a:defRPr sz="1400"/>
            </a:lvl3pPr>
          </a:lstStyle>
          <a:p>
            <a:pPr lvl="0"/>
            <a:r>
              <a:rPr lang="en-US"/>
              <a:t>Speaker Name</a:t>
            </a:r>
          </a:p>
          <a:p>
            <a:pPr lvl="1"/>
            <a:r>
              <a:rPr lang="en-US"/>
              <a:t>Second level</a:t>
            </a:r>
          </a:p>
          <a:p>
            <a:pPr lvl="2"/>
            <a:r>
              <a:rPr lang="en-US"/>
              <a:t>Third level</a:t>
            </a:r>
          </a:p>
        </p:txBody>
      </p:sp>
      <p:sp>
        <p:nvSpPr>
          <p:cNvPr id="23" name="Picture Placeholder 18">
            <a:extLst>
              <a:ext uri="{FF2B5EF4-FFF2-40B4-BE49-F238E27FC236}">
                <a16:creationId xmlns:a16="http://schemas.microsoft.com/office/drawing/2014/main" id="{ECAEFC84-1A24-4376-BB49-9D9F30BD54CB}"/>
              </a:ext>
            </a:extLst>
          </p:cNvPr>
          <p:cNvSpPr>
            <a:spLocks noGrp="1"/>
          </p:cNvSpPr>
          <p:nvPr userDrawn="1">
            <p:ph type="pic" sz="quarter" idx="23"/>
          </p:nvPr>
        </p:nvSpPr>
        <p:spPr>
          <a:xfrm>
            <a:off x="652948" y="1330008"/>
            <a:ext cx="3468005" cy="3467100"/>
          </a:xfrm>
          <a:prstGeom prst="ellipse">
            <a:avLst/>
          </a:prstGeom>
          <a:solidFill>
            <a:srgbClr val="ECECEC"/>
          </a:solidFill>
          <a:ln w="76200">
            <a:noFill/>
          </a:ln>
        </p:spPr>
        <p:txBody>
          <a:bodyPr vert="horz" lIns="0" tIns="0" rIns="0" bIns="0" rtlCol="0" anchor="ctr" anchorCtr="0">
            <a:noAutofit/>
          </a:bodyPr>
          <a:lstStyle>
            <a:lvl1pPr>
              <a:defRPr lang="en-PH"/>
            </a:lvl1pPr>
          </a:lstStyle>
          <a:p>
            <a:pPr lvl="0" algn="ctr"/>
            <a:endParaRPr lang="en-PH"/>
          </a:p>
        </p:txBody>
      </p:sp>
      <p:sp>
        <p:nvSpPr>
          <p:cNvPr id="24" name="Text Placeholder 21">
            <a:extLst>
              <a:ext uri="{FF2B5EF4-FFF2-40B4-BE49-F238E27FC236}">
                <a16:creationId xmlns:a16="http://schemas.microsoft.com/office/drawing/2014/main" id="{41319FC1-B52B-49A6-AC5F-8973A28229E1}"/>
              </a:ext>
            </a:extLst>
          </p:cNvPr>
          <p:cNvSpPr>
            <a:spLocks noGrp="1"/>
          </p:cNvSpPr>
          <p:nvPr>
            <p:ph type="body" sz="quarter" idx="11"/>
          </p:nvPr>
        </p:nvSpPr>
        <p:spPr>
          <a:xfrm>
            <a:off x="4790532" y="2165852"/>
            <a:ext cx="7027059" cy="1418908"/>
          </a:xfrm>
        </p:spPr>
        <p:txBody>
          <a:bodyPr anchor="ctr"/>
          <a:lstStyle>
            <a:lvl1pPr>
              <a:defRPr sz="2400"/>
            </a:lvl1pPr>
            <a:lvl2pPr marL="0" indent="0">
              <a:buNone/>
              <a:defRPr/>
            </a:lvl2pPr>
          </a:lstStyle>
          <a:p>
            <a:pPr lvl="0"/>
            <a:r>
              <a:rPr lang="en-US"/>
              <a:t>Click to edit Master text styles</a:t>
            </a:r>
          </a:p>
        </p:txBody>
      </p:sp>
      <p:sp>
        <p:nvSpPr>
          <p:cNvPr id="25" name="Text Placeholder 21">
            <a:extLst>
              <a:ext uri="{FF2B5EF4-FFF2-40B4-BE49-F238E27FC236}">
                <a16:creationId xmlns:a16="http://schemas.microsoft.com/office/drawing/2014/main" id="{80F79D4C-AFA3-4A57-AE4A-C586C999EE9E}"/>
              </a:ext>
            </a:extLst>
          </p:cNvPr>
          <p:cNvSpPr>
            <a:spLocks noGrp="1"/>
          </p:cNvSpPr>
          <p:nvPr>
            <p:ph type="body" sz="quarter" idx="14"/>
          </p:nvPr>
        </p:nvSpPr>
        <p:spPr>
          <a:xfrm>
            <a:off x="4790532" y="4087766"/>
            <a:ext cx="7027059" cy="1418908"/>
          </a:xfrm>
        </p:spPr>
        <p:txBody>
          <a:bodyPr anchor="ctr"/>
          <a:lstStyle>
            <a:lvl1pPr>
              <a:defRPr sz="2400"/>
            </a:lvl1pPr>
            <a:lvl2pPr marL="0" indent="0">
              <a:buNone/>
              <a:defRPr/>
            </a:lvl2pPr>
          </a:lstStyle>
          <a:p>
            <a:pPr lvl="0"/>
            <a:r>
              <a:rPr lang="en-US"/>
              <a:t>Click to edit Master text styles</a:t>
            </a:r>
          </a:p>
        </p:txBody>
      </p:sp>
      <p:sp>
        <p:nvSpPr>
          <p:cNvPr id="28" name="Text Placeholder 21">
            <a:extLst>
              <a:ext uri="{FF2B5EF4-FFF2-40B4-BE49-F238E27FC236}">
                <a16:creationId xmlns:a16="http://schemas.microsoft.com/office/drawing/2014/main" id="{F5BA73F3-195C-4736-BF1F-38890CAB34B6}"/>
              </a:ext>
            </a:extLst>
          </p:cNvPr>
          <p:cNvSpPr>
            <a:spLocks noGrp="1"/>
          </p:cNvSpPr>
          <p:nvPr>
            <p:ph type="body" sz="quarter" idx="19" hasCustomPrompt="1"/>
          </p:nvPr>
        </p:nvSpPr>
        <p:spPr>
          <a:xfrm>
            <a:off x="4649207" y="4087766"/>
            <a:ext cx="166731" cy="374904"/>
          </a:xfrm>
        </p:spPr>
        <p:txBody>
          <a:bodyPr anchor="b"/>
          <a:lstStyle>
            <a:lvl1pPr>
              <a:defRPr sz="2000"/>
            </a:lvl1pPr>
            <a:lvl2pPr marL="0" indent="0">
              <a:buNone/>
              <a:defRPr/>
            </a:lvl2pPr>
          </a:lstStyle>
          <a:p>
            <a:pPr lvl="0"/>
            <a:r>
              <a:rPr lang="en-US"/>
              <a:t>“</a:t>
            </a:r>
          </a:p>
        </p:txBody>
      </p:sp>
      <p:sp>
        <p:nvSpPr>
          <p:cNvPr id="31" name="Text Placeholder 21">
            <a:extLst>
              <a:ext uri="{FF2B5EF4-FFF2-40B4-BE49-F238E27FC236}">
                <a16:creationId xmlns:a16="http://schemas.microsoft.com/office/drawing/2014/main" id="{D24E0502-AA2F-4026-AF30-C8D3E0F32387}"/>
              </a:ext>
            </a:extLst>
          </p:cNvPr>
          <p:cNvSpPr>
            <a:spLocks noGrp="1"/>
          </p:cNvSpPr>
          <p:nvPr>
            <p:ph type="body" sz="quarter" idx="20" hasCustomPrompt="1"/>
          </p:nvPr>
        </p:nvSpPr>
        <p:spPr>
          <a:xfrm>
            <a:off x="4649207" y="2165852"/>
            <a:ext cx="166731" cy="374904"/>
          </a:xfrm>
        </p:spPr>
        <p:txBody>
          <a:bodyPr anchor="b"/>
          <a:lstStyle>
            <a:lvl1pPr>
              <a:defRPr sz="2000"/>
            </a:lvl1pPr>
            <a:lvl2pPr marL="0" indent="0">
              <a:buNone/>
              <a:defRPr/>
            </a:lvl2pPr>
          </a:lstStyle>
          <a:p>
            <a:pPr lvl="0"/>
            <a:r>
              <a:rPr lang="en-US"/>
              <a:t>“</a:t>
            </a:r>
          </a:p>
        </p:txBody>
      </p:sp>
      <p:cxnSp>
        <p:nvCxnSpPr>
          <p:cNvPr id="34" name="Straight Connector 33">
            <a:extLst>
              <a:ext uri="{FF2B5EF4-FFF2-40B4-BE49-F238E27FC236}">
                <a16:creationId xmlns:a16="http://schemas.microsoft.com/office/drawing/2014/main" id="{C12442B4-18A2-4211-AA6F-AFDCC0432C5D}"/>
              </a:ext>
            </a:extLst>
          </p:cNvPr>
          <p:cNvCxnSpPr>
            <a:cxnSpLocks/>
          </p:cNvCxnSpPr>
          <p:nvPr userDrawn="1"/>
        </p:nvCxnSpPr>
        <p:spPr>
          <a:xfrm>
            <a:off x="4649207" y="3836263"/>
            <a:ext cx="7168384"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455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 Single content">
    <p:spTree>
      <p:nvGrpSpPr>
        <p:cNvPr id="1" name=""/>
        <p:cNvGrpSpPr/>
        <p:nvPr/>
      </p:nvGrpSpPr>
      <p:grpSpPr>
        <a:xfrm>
          <a:off x="0" y="0"/>
          <a:ext cx="0" cy="0"/>
          <a:chOff x="0" y="0"/>
          <a:chExt cx="0" cy="0"/>
        </a:xfrm>
      </p:grpSpPr>
      <p:sp>
        <p:nvSpPr>
          <p:cNvPr id="2" name="Title 1"/>
          <p:cNvSpPr>
            <a:spLocks noGrp="1"/>
          </p:cNvSpPr>
          <p:nvPr>
            <p:ph type="title"/>
          </p:nvPr>
        </p:nvSpPr>
        <p:spPr>
          <a:xfrm>
            <a:off x="388214" y="912312"/>
            <a:ext cx="11431390" cy="916491"/>
          </a:xfrm>
        </p:spPr>
        <p:txBody>
          <a:bodyPr/>
          <a:lstStyle/>
          <a:p>
            <a:r>
              <a:rPr lang="en-US"/>
              <a:t>Click to edit Master title style</a:t>
            </a:r>
          </a:p>
        </p:txBody>
      </p:sp>
      <p:sp>
        <p:nvSpPr>
          <p:cNvPr id="3" name="Content Placeholder 2"/>
          <p:cNvSpPr>
            <a:spLocks noGrp="1"/>
          </p:cNvSpPr>
          <p:nvPr>
            <p:ph idx="1"/>
          </p:nvPr>
        </p:nvSpPr>
        <p:spPr>
          <a:xfrm>
            <a:off x="388213" y="2464498"/>
            <a:ext cx="9143282" cy="3383280"/>
          </a:xfrm>
        </p:spPr>
        <p:txBody>
          <a:bodyPr tIns="0"/>
          <a:lstStyle>
            <a:lvl2pPr>
              <a:defRPr baseline="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001066" y="6374706"/>
            <a:ext cx="809985" cy="120649"/>
          </a:xfrm>
        </p:spPr>
        <p:txBody>
          <a:bodyPr/>
          <a:lstStyle>
            <a:lvl1pPr>
              <a:defRPr b="1" i="0">
                <a:latin typeface="Arial"/>
                <a:cs typeface="Arial"/>
              </a:defRPr>
            </a:lvl1pPr>
          </a:lstStyle>
          <a:p>
            <a:fld id="{2DE7D08D-A2F3-454D-951E-AB1F975D59ED}" type="slidenum">
              <a:rPr lang="en-US" smtClean="0"/>
              <a:pPr/>
              <a:t>‹#›</a:t>
            </a:fld>
            <a:endParaRPr lang="en-US"/>
          </a:p>
        </p:txBody>
      </p:sp>
      <p:sp>
        <p:nvSpPr>
          <p:cNvPr id="13" name="Text Placeholder 12"/>
          <p:cNvSpPr>
            <a:spLocks noGrp="1"/>
          </p:cNvSpPr>
          <p:nvPr>
            <p:ph type="body" sz="quarter" idx="13"/>
          </p:nvPr>
        </p:nvSpPr>
        <p:spPr>
          <a:xfrm>
            <a:off x="388213" y="356545"/>
            <a:ext cx="3842751" cy="466351"/>
          </a:xfrm>
        </p:spPr>
        <p:txBody>
          <a:bodyPr tIns="0"/>
          <a:lstStyle>
            <a:lvl1pPr>
              <a:lnSpc>
                <a:spcPct val="100000"/>
              </a:lnSpc>
              <a:spcBef>
                <a:spcPts val="0"/>
              </a:spcBef>
              <a:defRPr sz="750"/>
            </a:lvl1pPr>
            <a:lvl2pPr marL="112679" indent="-112679">
              <a:lnSpc>
                <a:spcPct val="100000"/>
              </a:lnSpc>
              <a:spcBef>
                <a:spcPts val="0"/>
              </a:spcBef>
              <a:defRPr sz="750"/>
            </a:lvl2pPr>
            <a:lvl3pPr marL="225357" indent="-112679">
              <a:lnSpc>
                <a:spcPct val="100000"/>
              </a:lnSpc>
              <a:spcBef>
                <a:spcPts val="0"/>
              </a:spcBef>
              <a:defRPr sz="750"/>
            </a:lvl3pPr>
            <a:lvl4pPr marL="339623" indent="-114266">
              <a:lnSpc>
                <a:spcPct val="100000"/>
              </a:lnSpc>
              <a:spcBef>
                <a:spcPts val="0"/>
              </a:spcBef>
              <a:defRPr sz="900"/>
            </a:lvl4pPr>
            <a:lvl5pPr marL="460237" indent="-120614">
              <a:lnSpc>
                <a:spcPct val="100000"/>
              </a:lnSpc>
              <a:spcBef>
                <a:spcPts val="0"/>
              </a:spcBef>
              <a:defRPr sz="900"/>
            </a:lvl5pPr>
          </a:lstStyle>
          <a:p>
            <a:pPr lvl="0"/>
            <a:r>
              <a:rPr lang="en-US"/>
              <a:t>Edit Master text styles</a:t>
            </a:r>
          </a:p>
        </p:txBody>
      </p:sp>
      <p:sp>
        <p:nvSpPr>
          <p:cNvPr id="15" name="Text Placeholder 14"/>
          <p:cNvSpPr>
            <a:spLocks noGrp="1"/>
          </p:cNvSpPr>
          <p:nvPr>
            <p:ph type="body" sz="quarter" idx="14" hasCustomPrompt="1"/>
          </p:nvPr>
        </p:nvSpPr>
        <p:spPr>
          <a:xfrm>
            <a:off x="388212" y="1828803"/>
            <a:ext cx="5716491" cy="489737"/>
          </a:xfrm>
        </p:spPr>
        <p:txBody>
          <a:bodyPr tIns="0" anchor="b" anchorCtr="0"/>
          <a:lstStyle>
            <a:lvl1pPr>
              <a:lnSpc>
                <a:spcPct val="90000"/>
              </a:lnSpc>
              <a:spcBef>
                <a:spcPts val="500"/>
              </a:spcBef>
              <a:defRPr sz="15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0" name="Footer Placeholder 4"/>
          <p:cNvSpPr>
            <a:spLocks noGrp="1"/>
          </p:cNvSpPr>
          <p:nvPr>
            <p:ph type="ftr" sz="quarter" idx="11"/>
          </p:nvPr>
        </p:nvSpPr>
        <p:spPr>
          <a:xfrm>
            <a:off x="4326238" y="6364227"/>
            <a:ext cx="1930401" cy="120649"/>
          </a:xfrm>
        </p:spPr>
        <p:txBody>
          <a:bodyPr/>
          <a:lstStyle>
            <a:lvl1pPr>
              <a:defRPr>
                <a:solidFill>
                  <a:srgbClr val="000000"/>
                </a:solidFill>
              </a:defRPr>
            </a:lvl1pPr>
          </a:lstStyle>
          <a:p>
            <a:r>
              <a:rPr lang="en-US"/>
              <a:t>© 2005–2019 UiPath. All rights reserved.</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6121" y="6189880"/>
            <a:ext cx="914638" cy="311761"/>
          </a:xfrm>
          <a:prstGeom prst="rect">
            <a:avLst/>
          </a:prstGeom>
        </p:spPr>
      </p:pic>
    </p:spTree>
    <p:extLst>
      <p:ext uri="{BB962C8B-B14F-4D97-AF65-F5344CB8AC3E}">
        <p14:creationId xmlns:p14="http://schemas.microsoft.com/office/powerpoint/2010/main" val="38102325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2_Benefits v4">
    <p:bg>
      <p:bgPr>
        <a:solidFill>
          <a:schemeClr val="accent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D511C554-A32C-0F40-A6C8-6BBE6BE627A9}"/>
              </a:ext>
            </a:extLst>
          </p:cNvPr>
          <p:cNvSpPr/>
          <p:nvPr userDrawn="1"/>
        </p:nvSpPr>
        <p:spPr>
          <a:xfrm flipH="1">
            <a:off x="5348336" y="0"/>
            <a:ext cx="2923288"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47" name="Rectangle 46">
            <a:extLst>
              <a:ext uri="{FF2B5EF4-FFF2-40B4-BE49-F238E27FC236}">
                <a16:creationId xmlns:a16="http://schemas.microsoft.com/office/drawing/2014/main" id="{8990210C-FA5A-8748-B4BF-D75515467231}"/>
              </a:ext>
            </a:extLst>
          </p:cNvPr>
          <p:cNvSpPr/>
          <p:nvPr userDrawn="1"/>
        </p:nvSpPr>
        <p:spPr>
          <a:xfrm flipH="1">
            <a:off x="8245900" y="0"/>
            <a:ext cx="3946100" cy="68679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94956" y="1355518"/>
            <a:ext cx="4622513" cy="996570"/>
          </a:xfrm>
        </p:spPr>
        <p:txBody>
          <a:bodyPr lIns="0" tIns="0" rIns="0" bIns="0" anchor="t" anchorCtr="0">
            <a:noAutofit/>
          </a:bodyPr>
          <a:lstStyle>
            <a:lvl1pPr algn="l">
              <a:lnSpc>
                <a:spcPct val="80000"/>
              </a:lnSpc>
              <a:defRPr sz="3200" b="1" i="0" spc="-100">
                <a:solidFill>
                  <a:schemeClr val="bg1"/>
                </a:solidFill>
                <a:latin typeface="Arial"/>
                <a:cs typeface="Arial"/>
              </a:defRPr>
            </a:lvl1pPr>
          </a:lstStyle>
          <a:p>
            <a:endParaRPr lang="en-US"/>
          </a:p>
        </p:txBody>
      </p:sp>
      <p:sp>
        <p:nvSpPr>
          <p:cNvPr id="116" name="Picture Placeholder 29">
            <a:extLst>
              <a:ext uri="{FF2B5EF4-FFF2-40B4-BE49-F238E27FC236}">
                <a16:creationId xmlns:a16="http://schemas.microsoft.com/office/drawing/2014/main" id="{18FA2DB6-125A-9D47-AF1A-6633CB50604D}"/>
              </a:ext>
            </a:extLst>
          </p:cNvPr>
          <p:cNvSpPr>
            <a:spLocks noGrp="1" noChangeAspect="1"/>
          </p:cNvSpPr>
          <p:nvPr>
            <p:ph type="pic" sz="quarter" idx="43" hasCustomPrompt="1"/>
          </p:nvPr>
        </p:nvSpPr>
        <p:spPr>
          <a:xfrm>
            <a:off x="9625131" y="652123"/>
            <a:ext cx="1192042" cy="1188720"/>
          </a:xfrm>
          <a:prstGeom prst="ellipse">
            <a:avLst/>
          </a:prstGeom>
          <a:solidFill>
            <a:schemeClr val="tx2">
              <a:lumMod val="60000"/>
              <a:lumOff val="40000"/>
            </a:schemeClr>
          </a:solidFill>
          <a:ln w="101600">
            <a:noFill/>
          </a:ln>
        </p:spPr>
        <p:txBody>
          <a:bodyPr anchor="ctr">
            <a:normAutofit/>
          </a:bodyPr>
          <a:lstStyle>
            <a:lvl1pPr algn="ctr">
              <a:defRPr sz="1200">
                <a:solidFill>
                  <a:schemeClr val="tx2">
                    <a:lumMod val="40000"/>
                    <a:lumOff val="60000"/>
                  </a:schemeClr>
                </a:solidFill>
                <a:latin typeface="+mj-lt"/>
              </a:defRPr>
            </a:lvl1pPr>
          </a:lstStyle>
          <a:p>
            <a:r>
              <a:rPr lang="en-US"/>
              <a:t>Happy</a:t>
            </a:r>
          </a:p>
        </p:txBody>
      </p:sp>
      <p:sp>
        <p:nvSpPr>
          <p:cNvPr id="119" name="Text Placeholder 99">
            <a:extLst>
              <a:ext uri="{FF2B5EF4-FFF2-40B4-BE49-F238E27FC236}">
                <a16:creationId xmlns:a16="http://schemas.microsoft.com/office/drawing/2014/main" id="{12E9196D-A03D-9545-866E-74833F29350B}"/>
              </a:ext>
            </a:extLst>
          </p:cNvPr>
          <p:cNvSpPr>
            <a:spLocks noGrp="1"/>
          </p:cNvSpPr>
          <p:nvPr>
            <p:ph type="body" sz="quarter" idx="54"/>
          </p:nvPr>
        </p:nvSpPr>
        <p:spPr>
          <a:xfrm>
            <a:off x="9021688" y="3351592"/>
            <a:ext cx="2394524" cy="246221"/>
          </a:xfrm>
          <a:prstGeom prst="rect">
            <a:avLst/>
          </a:prstGeom>
          <a:solidFill>
            <a:schemeClr val="bg1"/>
          </a:solidFill>
          <a:ln>
            <a:solidFill>
              <a:schemeClr val="tx2">
                <a:lumMod val="20000"/>
                <a:lumOff val="80000"/>
              </a:schemeClr>
            </a:solidFill>
          </a:ln>
        </p:spPr>
        <p:txBody>
          <a:bodyPr wrap="square" lIns="109728" tIns="45720" rIns="109728" bIns="45720" anchor="t" anchorCtr="0">
            <a:spAutoFit/>
          </a:bodyPr>
          <a:lstStyle>
            <a:lvl1pPr algn="ctr">
              <a:lnSpc>
                <a:spcPct val="100000"/>
              </a:lnSpc>
              <a:defRPr sz="10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8" name="Text Placeholder 99">
            <a:extLst>
              <a:ext uri="{FF2B5EF4-FFF2-40B4-BE49-F238E27FC236}">
                <a16:creationId xmlns:a16="http://schemas.microsoft.com/office/drawing/2014/main" id="{4C57F58D-F1F3-4445-A8D9-E55823CE8E17}"/>
              </a:ext>
            </a:extLst>
          </p:cNvPr>
          <p:cNvSpPr>
            <a:spLocks noGrp="1"/>
          </p:cNvSpPr>
          <p:nvPr>
            <p:ph type="body" sz="quarter" idx="51"/>
          </p:nvPr>
        </p:nvSpPr>
        <p:spPr>
          <a:xfrm>
            <a:off x="9022108" y="2837825"/>
            <a:ext cx="2393685" cy="246221"/>
          </a:xfrm>
          <a:prstGeom prst="rect">
            <a:avLst/>
          </a:prstGeom>
          <a:solidFill>
            <a:schemeClr val="accent1"/>
          </a:solidFill>
          <a:ln>
            <a:noFill/>
          </a:ln>
        </p:spPr>
        <p:txBody>
          <a:bodyPr wrap="square" lIns="109728" tIns="45720" rIns="109728" bIns="45720" anchor="t" anchorCtr="0">
            <a:spAutoFit/>
          </a:bodyPr>
          <a:lstStyle>
            <a:lvl1pPr marL="0" marR="0" indent="0" algn="ctr" defTabSz="777240" rtl="0" eaLnBrk="1" fontAlgn="auto" latinLnBrk="0" hangingPunct="1">
              <a:lnSpc>
                <a:spcPct val="100000"/>
              </a:lnSpc>
              <a:spcBef>
                <a:spcPts val="0"/>
              </a:spcBef>
              <a:spcAft>
                <a:spcPts val="0"/>
              </a:spcAft>
              <a:buClrTx/>
              <a:buSzTx/>
              <a:buFont typeface="Arial" panose="020B0604020202020204" pitchFamily="34" charset="0"/>
              <a:buNone/>
              <a:tabLst/>
              <a:defRPr sz="1000" b="0" i="0">
                <a:solidFill>
                  <a:schemeClr val="bg1"/>
                </a:solidFill>
                <a:latin typeface="+mj-lt"/>
              </a:defRPr>
            </a:lvl1pPr>
            <a:lvl2pPr>
              <a:defRPr sz="1200"/>
            </a:lvl2pPr>
            <a:lvl3pPr>
              <a:defRPr sz="1200"/>
            </a:lvl3pPr>
            <a:lvl4pPr>
              <a:defRPr sz="1200"/>
            </a:lvl4pPr>
            <a:lvl5pPr>
              <a:defRPr sz="1200"/>
            </a:lvl5pPr>
          </a:lstStyle>
          <a:p>
            <a:pPr lvl="0"/>
            <a:endParaRPr lang="en-US"/>
          </a:p>
        </p:txBody>
      </p:sp>
      <p:sp>
        <p:nvSpPr>
          <p:cNvPr id="120" name="Text Placeholder 99">
            <a:extLst>
              <a:ext uri="{FF2B5EF4-FFF2-40B4-BE49-F238E27FC236}">
                <a16:creationId xmlns:a16="http://schemas.microsoft.com/office/drawing/2014/main" id="{7127D168-046A-A848-871E-F30AD45F0F52}"/>
              </a:ext>
            </a:extLst>
          </p:cNvPr>
          <p:cNvSpPr>
            <a:spLocks noGrp="1"/>
          </p:cNvSpPr>
          <p:nvPr>
            <p:ph type="body" sz="quarter" idx="55"/>
          </p:nvPr>
        </p:nvSpPr>
        <p:spPr>
          <a:xfrm>
            <a:off x="9022108" y="3711468"/>
            <a:ext cx="2393685" cy="246221"/>
          </a:xfrm>
          <a:prstGeom prst="rect">
            <a:avLst/>
          </a:prstGeom>
          <a:solidFill>
            <a:schemeClr val="accent1"/>
          </a:solidFill>
          <a:ln>
            <a:noFill/>
          </a:ln>
        </p:spPr>
        <p:txBody>
          <a:bodyPr wrap="square" lIns="109728" tIns="45720" rIns="109728" bIns="45720" anchor="t" anchorCtr="0">
            <a:spAutoFit/>
          </a:bodyPr>
          <a:lstStyle>
            <a:lvl1pPr algn="ctr">
              <a:lnSpc>
                <a:spcPct val="100000"/>
              </a:lnSpc>
              <a:spcBef>
                <a:spcPts val="0"/>
              </a:spcBef>
              <a:defRPr sz="1000" b="0" i="0">
                <a:solidFill>
                  <a:schemeClr val="bg1"/>
                </a:solidFill>
                <a:latin typeface="+mj-lt"/>
              </a:defRPr>
            </a:lvl1pPr>
            <a:lvl2pPr>
              <a:defRPr sz="1200"/>
            </a:lvl2pPr>
            <a:lvl3pPr>
              <a:defRPr sz="1200"/>
            </a:lvl3pPr>
            <a:lvl4pPr>
              <a:defRPr sz="1200"/>
            </a:lvl4pPr>
            <a:lvl5pPr>
              <a:defRPr sz="1200"/>
            </a:lvl5pPr>
          </a:lstStyle>
          <a:p>
            <a:pPr lvl="0"/>
            <a:endParaRPr lang="en-US"/>
          </a:p>
        </p:txBody>
      </p:sp>
      <p:sp>
        <p:nvSpPr>
          <p:cNvPr id="121" name="Text Placeholder 99">
            <a:extLst>
              <a:ext uri="{FF2B5EF4-FFF2-40B4-BE49-F238E27FC236}">
                <a16:creationId xmlns:a16="http://schemas.microsoft.com/office/drawing/2014/main" id="{EF0AC621-4253-3C44-9AE9-4740AD252505}"/>
              </a:ext>
            </a:extLst>
          </p:cNvPr>
          <p:cNvSpPr>
            <a:spLocks noGrp="1"/>
          </p:cNvSpPr>
          <p:nvPr>
            <p:ph type="body" sz="quarter" idx="56"/>
          </p:nvPr>
        </p:nvSpPr>
        <p:spPr>
          <a:xfrm>
            <a:off x="9021663" y="4225235"/>
            <a:ext cx="2394574" cy="246221"/>
          </a:xfrm>
          <a:prstGeom prst="rect">
            <a:avLst/>
          </a:prstGeom>
          <a:solidFill>
            <a:schemeClr val="bg1"/>
          </a:solidFill>
          <a:ln>
            <a:solidFill>
              <a:schemeClr val="tx2">
                <a:lumMod val="20000"/>
                <a:lumOff val="80000"/>
              </a:schemeClr>
            </a:solidFill>
          </a:ln>
        </p:spPr>
        <p:txBody>
          <a:bodyPr wrap="square" lIns="109728" tIns="45720" rIns="109728" bIns="45720" anchor="t" anchorCtr="0">
            <a:spAutoFit/>
          </a:bodyPr>
          <a:lstStyle>
            <a:lvl1pPr algn="ctr">
              <a:lnSpc>
                <a:spcPct val="100000"/>
              </a:lnSpc>
              <a:defRPr sz="10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22" name="Text Placeholder 99">
            <a:extLst>
              <a:ext uri="{FF2B5EF4-FFF2-40B4-BE49-F238E27FC236}">
                <a16:creationId xmlns:a16="http://schemas.microsoft.com/office/drawing/2014/main" id="{D8FF2D79-0EB1-6F41-93D4-654E1854D20C}"/>
              </a:ext>
            </a:extLst>
          </p:cNvPr>
          <p:cNvSpPr>
            <a:spLocks noGrp="1"/>
          </p:cNvSpPr>
          <p:nvPr>
            <p:ph type="body" sz="quarter" idx="57"/>
          </p:nvPr>
        </p:nvSpPr>
        <p:spPr>
          <a:xfrm>
            <a:off x="9022108" y="4585111"/>
            <a:ext cx="2393685" cy="246221"/>
          </a:xfrm>
          <a:prstGeom prst="rect">
            <a:avLst/>
          </a:prstGeom>
          <a:solidFill>
            <a:schemeClr val="accent1"/>
          </a:solidFill>
          <a:ln>
            <a:noFill/>
          </a:ln>
        </p:spPr>
        <p:txBody>
          <a:bodyPr wrap="square" lIns="109728" tIns="45720" rIns="109728" bIns="45720" anchor="t" anchorCtr="0">
            <a:spAutoFit/>
          </a:bodyPr>
          <a:lstStyle>
            <a:lvl1pPr algn="ctr">
              <a:lnSpc>
                <a:spcPct val="100000"/>
              </a:lnSpc>
              <a:spcBef>
                <a:spcPts val="0"/>
              </a:spcBef>
              <a:defRPr sz="1000" b="0" i="0">
                <a:solidFill>
                  <a:schemeClr val="bg1"/>
                </a:solidFill>
                <a:latin typeface="+mj-lt"/>
              </a:defRPr>
            </a:lvl1pPr>
            <a:lvl2pPr>
              <a:defRPr sz="1200"/>
            </a:lvl2pPr>
            <a:lvl3pPr>
              <a:defRPr sz="1200"/>
            </a:lvl3pPr>
            <a:lvl4pPr>
              <a:defRPr sz="1200"/>
            </a:lvl4pPr>
            <a:lvl5pPr>
              <a:defRPr sz="1200"/>
            </a:lvl5pPr>
          </a:lstStyle>
          <a:p>
            <a:pPr lvl="0"/>
            <a:endParaRPr lang="en-US"/>
          </a:p>
        </p:txBody>
      </p:sp>
      <p:sp>
        <p:nvSpPr>
          <p:cNvPr id="127" name="TextBox 126">
            <a:extLst>
              <a:ext uri="{FF2B5EF4-FFF2-40B4-BE49-F238E27FC236}">
                <a16:creationId xmlns:a16="http://schemas.microsoft.com/office/drawing/2014/main" id="{FF2EB9B3-2FF4-A54D-8745-6982A49B46A8}"/>
              </a:ext>
            </a:extLst>
          </p:cNvPr>
          <p:cNvSpPr txBox="1"/>
          <p:nvPr userDrawn="1"/>
        </p:nvSpPr>
        <p:spPr>
          <a:xfrm>
            <a:off x="10344861" y="2624219"/>
            <a:ext cx="381614" cy="123111"/>
          </a:xfrm>
          <a:prstGeom prst="rect">
            <a:avLst/>
          </a:prstGeom>
          <a:noFill/>
        </p:spPr>
        <p:txBody>
          <a:bodyPr wrap="none" lIns="0" tIns="0" rIns="0" bIns="0" rtlCol="0" anchor="ctr">
            <a:spAutoFit/>
          </a:bodyPr>
          <a:lstStyle/>
          <a:p>
            <a:pPr algn="ctr"/>
            <a:r>
              <a:rPr lang="en-US" sz="800" b="0" i="0">
                <a:solidFill>
                  <a:schemeClr val="accent2"/>
                </a:solidFill>
                <a:latin typeface="+mj-lt"/>
              </a:rPr>
              <a:t>HUMAN</a:t>
            </a:r>
          </a:p>
        </p:txBody>
      </p:sp>
      <p:sp>
        <p:nvSpPr>
          <p:cNvPr id="128" name="Triangle 127">
            <a:extLst>
              <a:ext uri="{FF2B5EF4-FFF2-40B4-BE49-F238E27FC236}">
                <a16:creationId xmlns:a16="http://schemas.microsoft.com/office/drawing/2014/main" id="{C68848D4-42EA-5B4E-A98A-537BC9795CB6}"/>
              </a:ext>
            </a:extLst>
          </p:cNvPr>
          <p:cNvSpPr>
            <a:spLocks noChangeAspect="1"/>
          </p:cNvSpPr>
          <p:nvPr userDrawn="1"/>
        </p:nvSpPr>
        <p:spPr>
          <a:xfrm flipV="1">
            <a:off x="10174448" y="2657439"/>
            <a:ext cx="95489" cy="8229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126" name="TextBox 125">
            <a:extLst>
              <a:ext uri="{FF2B5EF4-FFF2-40B4-BE49-F238E27FC236}">
                <a16:creationId xmlns:a16="http://schemas.microsoft.com/office/drawing/2014/main" id="{439F3288-ED7C-BC41-81F6-4C96D5E98548}"/>
              </a:ext>
            </a:extLst>
          </p:cNvPr>
          <p:cNvSpPr txBox="1"/>
          <p:nvPr userDrawn="1"/>
        </p:nvSpPr>
        <p:spPr>
          <a:xfrm>
            <a:off x="9737151" y="2624219"/>
            <a:ext cx="362373" cy="123111"/>
          </a:xfrm>
          <a:prstGeom prst="rect">
            <a:avLst/>
          </a:prstGeom>
          <a:noFill/>
        </p:spPr>
        <p:txBody>
          <a:bodyPr wrap="none" lIns="0" tIns="0" rIns="0" bIns="0" rtlCol="0" anchor="ctr">
            <a:spAutoFit/>
          </a:bodyPr>
          <a:lstStyle/>
          <a:p>
            <a:pPr algn="ctr"/>
            <a:r>
              <a:rPr lang="en-US" sz="800" b="0" i="0">
                <a:solidFill>
                  <a:srgbClr val="FF0000"/>
                </a:solidFill>
                <a:latin typeface="+mj-lt"/>
              </a:rPr>
              <a:t>ROBOT</a:t>
            </a:r>
          </a:p>
        </p:txBody>
      </p:sp>
      <p:sp>
        <p:nvSpPr>
          <p:cNvPr id="133" name="Picture Placeholder 29">
            <a:extLst>
              <a:ext uri="{FF2B5EF4-FFF2-40B4-BE49-F238E27FC236}">
                <a16:creationId xmlns:a16="http://schemas.microsoft.com/office/drawing/2014/main" id="{B0966158-B7FE-B448-A99D-6940834735C9}"/>
              </a:ext>
            </a:extLst>
          </p:cNvPr>
          <p:cNvSpPr>
            <a:spLocks noGrp="1" noChangeAspect="1"/>
          </p:cNvSpPr>
          <p:nvPr>
            <p:ph type="pic" sz="quarter" idx="63" hasCustomPrompt="1"/>
          </p:nvPr>
        </p:nvSpPr>
        <p:spPr>
          <a:xfrm>
            <a:off x="6210636" y="652123"/>
            <a:ext cx="1186031" cy="1188720"/>
          </a:xfrm>
          <a:prstGeom prst="ellipse">
            <a:avLst/>
          </a:prstGeom>
          <a:solidFill>
            <a:schemeClr val="tx2">
              <a:lumMod val="60000"/>
              <a:lumOff val="40000"/>
            </a:schemeClr>
          </a:solidFill>
          <a:ln w="101600">
            <a:noFill/>
          </a:ln>
        </p:spPr>
        <p:txBody>
          <a:bodyPr anchor="ctr">
            <a:normAutofit/>
          </a:bodyPr>
          <a:lstStyle>
            <a:lvl1pPr algn="ctr">
              <a:defRPr sz="1200">
                <a:solidFill>
                  <a:schemeClr val="tx2">
                    <a:lumMod val="40000"/>
                    <a:lumOff val="60000"/>
                  </a:schemeClr>
                </a:solidFill>
                <a:latin typeface="+mj-lt"/>
              </a:defRPr>
            </a:lvl1pPr>
          </a:lstStyle>
          <a:p>
            <a:r>
              <a:rPr lang="en-US"/>
              <a:t>Sad</a:t>
            </a:r>
          </a:p>
        </p:txBody>
      </p:sp>
      <p:sp>
        <p:nvSpPr>
          <p:cNvPr id="151" name="Subtitle 2">
            <a:extLst>
              <a:ext uri="{FF2B5EF4-FFF2-40B4-BE49-F238E27FC236}">
                <a16:creationId xmlns:a16="http://schemas.microsoft.com/office/drawing/2014/main" id="{A2955C41-CD34-0346-93DF-F6BDFD3AADA2}"/>
              </a:ext>
            </a:extLst>
          </p:cNvPr>
          <p:cNvSpPr>
            <a:spLocks noGrp="1"/>
          </p:cNvSpPr>
          <p:nvPr>
            <p:ph type="subTitle" idx="1" hasCustomPrompt="1"/>
          </p:nvPr>
        </p:nvSpPr>
        <p:spPr>
          <a:xfrm>
            <a:off x="214266" y="2528640"/>
            <a:ext cx="4804803" cy="3626504"/>
          </a:xfrm>
        </p:spPr>
        <p:txBody>
          <a:bodyPr lIns="0" tIns="0" rIns="0" bIns="0" anchor="ctr" anchorCtr="0">
            <a:normAutofit/>
          </a:bodyPr>
          <a:lstStyle>
            <a:lvl1pPr marL="585216" indent="-365760" algn="l" fontAlgn="ctr">
              <a:lnSpc>
                <a:spcPct val="100000"/>
              </a:lnSpc>
              <a:spcBef>
                <a:spcPts val="0"/>
              </a:spcBef>
              <a:spcAft>
                <a:spcPts val="2400"/>
              </a:spcAft>
              <a:buSzPct val="100000"/>
              <a:buFont typeface="Arial" panose="020B0604020202020204" pitchFamily="34" charset="0"/>
              <a:buChar char="•"/>
              <a:tabLst/>
              <a:defRPr sz="1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benefit</a:t>
            </a:r>
          </a:p>
        </p:txBody>
      </p:sp>
      <p:sp>
        <p:nvSpPr>
          <p:cNvPr id="49" name="Oval 48">
            <a:extLst>
              <a:ext uri="{FF2B5EF4-FFF2-40B4-BE49-F238E27FC236}">
                <a16:creationId xmlns:a16="http://schemas.microsoft.com/office/drawing/2014/main" id="{6CE7EDC3-8355-3F40-8862-E49CF1D592DA}"/>
              </a:ext>
            </a:extLst>
          </p:cNvPr>
          <p:cNvSpPr>
            <a:spLocks noChangeAspect="1"/>
          </p:cNvSpPr>
          <p:nvPr userDrawn="1"/>
        </p:nvSpPr>
        <p:spPr>
          <a:xfrm>
            <a:off x="6474382" y="6035875"/>
            <a:ext cx="658539" cy="658368"/>
          </a:xfrm>
          <a:prstGeom prst="ellipse">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sz="700" b="0" i="0" spc="-40" baseline="0">
              <a:solidFill>
                <a:schemeClr val="bg1"/>
              </a:solidFill>
              <a:latin typeface="+mj-lt"/>
            </a:endParaRPr>
          </a:p>
        </p:txBody>
      </p:sp>
      <p:sp>
        <p:nvSpPr>
          <p:cNvPr id="7" name="Text Placeholder 6">
            <a:extLst>
              <a:ext uri="{FF2B5EF4-FFF2-40B4-BE49-F238E27FC236}">
                <a16:creationId xmlns:a16="http://schemas.microsoft.com/office/drawing/2014/main" id="{847DC8B6-9FF6-FD44-91DA-3D791A83F67E}"/>
              </a:ext>
            </a:extLst>
          </p:cNvPr>
          <p:cNvSpPr>
            <a:spLocks noGrp="1"/>
          </p:cNvSpPr>
          <p:nvPr>
            <p:ph type="body" sz="quarter" idx="82"/>
          </p:nvPr>
        </p:nvSpPr>
        <p:spPr>
          <a:xfrm>
            <a:off x="8767373" y="2031474"/>
            <a:ext cx="2896092" cy="355350"/>
          </a:xfrm>
        </p:spPr>
        <p:txBody>
          <a:bodyPr anchor="t"/>
          <a:lstStyle>
            <a:lvl1pPr marL="0" indent="0" algn="ctr">
              <a:spcBef>
                <a:spcPts val="0"/>
              </a:spcBef>
              <a:buFont typeface="Arial" panose="020B0604020202020204" pitchFamily="34" charset="0"/>
              <a:buNone/>
              <a:defRPr sz="1200" b="1">
                <a:solidFill>
                  <a:schemeClr val="accent1"/>
                </a:solidFill>
              </a:defRPr>
            </a:lvl1pPr>
            <a:lvl2pPr marL="0" indent="0" algn="ctr">
              <a:spcBef>
                <a:spcPts val="0"/>
              </a:spcBef>
              <a:buNone/>
              <a:defRPr sz="1200"/>
            </a:lvl2pPr>
            <a:lvl3pPr marL="174625" indent="0" algn="ctr">
              <a:buNone/>
              <a:defRPr/>
            </a:lvl3pPr>
            <a:lvl4pPr marL="339725" indent="0" algn="ctr">
              <a:buNone/>
              <a:defRPr/>
            </a:lvl4pPr>
            <a:lvl5pPr marL="512763" indent="0" algn="ctr">
              <a:buNone/>
              <a:defRPr/>
            </a:lvl5pPr>
          </a:lstStyle>
          <a:p>
            <a:pPr lvl="0"/>
            <a:endParaRPr lang="en-US"/>
          </a:p>
        </p:txBody>
      </p:sp>
      <p:sp>
        <p:nvSpPr>
          <p:cNvPr id="8" name="TextBox 7">
            <a:extLst>
              <a:ext uri="{FF2B5EF4-FFF2-40B4-BE49-F238E27FC236}">
                <a16:creationId xmlns:a16="http://schemas.microsoft.com/office/drawing/2014/main" id="{1082BAE9-0E40-2342-867C-7109FF3E3075}"/>
              </a:ext>
            </a:extLst>
          </p:cNvPr>
          <p:cNvSpPr txBox="1"/>
          <p:nvPr userDrawn="1"/>
        </p:nvSpPr>
        <p:spPr>
          <a:xfrm>
            <a:off x="5355606" y="18309"/>
            <a:ext cx="2896094" cy="471861"/>
          </a:xfrm>
          <a:prstGeom prst="rect">
            <a:avLst/>
          </a:prstGeom>
          <a:noFill/>
        </p:spPr>
        <p:txBody>
          <a:bodyPr wrap="square" lIns="0" tIns="0" rIns="0" bIns="0" rtlCol="0" anchor="ctr">
            <a:noAutofit/>
          </a:bodyPr>
          <a:lstStyle/>
          <a:p>
            <a:pPr algn="ctr"/>
            <a:r>
              <a:rPr lang="en-US" sz="3200" b="1">
                <a:solidFill>
                  <a:schemeClr val="bg1"/>
                </a:solidFill>
                <a:latin typeface="Arial"/>
                <a:cs typeface="Arial"/>
              </a:rPr>
              <a:t>BEFORE</a:t>
            </a:r>
          </a:p>
        </p:txBody>
      </p:sp>
      <p:sp>
        <p:nvSpPr>
          <p:cNvPr id="53" name="TextBox 52">
            <a:extLst>
              <a:ext uri="{FF2B5EF4-FFF2-40B4-BE49-F238E27FC236}">
                <a16:creationId xmlns:a16="http://schemas.microsoft.com/office/drawing/2014/main" id="{199F9398-429C-D841-A27D-D107FE2935B9}"/>
              </a:ext>
            </a:extLst>
          </p:cNvPr>
          <p:cNvSpPr txBox="1"/>
          <p:nvPr userDrawn="1"/>
        </p:nvSpPr>
        <p:spPr>
          <a:xfrm>
            <a:off x="8252387" y="18309"/>
            <a:ext cx="3939611" cy="471861"/>
          </a:xfrm>
          <a:prstGeom prst="rect">
            <a:avLst/>
          </a:prstGeom>
          <a:noFill/>
        </p:spPr>
        <p:txBody>
          <a:bodyPr wrap="square" lIns="0" tIns="0" rIns="0" bIns="0" rtlCol="0" anchor="ctr">
            <a:noAutofit/>
          </a:bodyPr>
          <a:lstStyle/>
          <a:p>
            <a:pPr algn="ctr"/>
            <a:r>
              <a:rPr lang="en-US" sz="3200" b="1">
                <a:solidFill>
                  <a:schemeClr val="bg2"/>
                </a:solidFill>
                <a:latin typeface="Arial"/>
                <a:cs typeface="Arial"/>
              </a:rPr>
              <a:t>AFTER</a:t>
            </a:r>
          </a:p>
        </p:txBody>
      </p:sp>
      <p:sp>
        <p:nvSpPr>
          <p:cNvPr id="99" name="Text Placeholder 6">
            <a:extLst>
              <a:ext uri="{FF2B5EF4-FFF2-40B4-BE49-F238E27FC236}">
                <a16:creationId xmlns:a16="http://schemas.microsoft.com/office/drawing/2014/main" id="{EED301D7-55FE-7A4D-BFE1-5012BEA403FC}"/>
              </a:ext>
            </a:extLst>
          </p:cNvPr>
          <p:cNvSpPr>
            <a:spLocks noGrp="1"/>
          </p:cNvSpPr>
          <p:nvPr>
            <p:ph type="body" sz="quarter" idx="83"/>
          </p:nvPr>
        </p:nvSpPr>
        <p:spPr>
          <a:xfrm>
            <a:off x="5606366" y="2031473"/>
            <a:ext cx="2394574" cy="355350"/>
          </a:xfrm>
        </p:spPr>
        <p:txBody>
          <a:bodyPr anchor="t"/>
          <a:lstStyle>
            <a:lvl1pPr marL="0" indent="0" algn="ctr">
              <a:spcBef>
                <a:spcPts val="0"/>
              </a:spcBef>
              <a:buFont typeface="Arial" panose="020B0604020202020204" pitchFamily="34" charset="0"/>
              <a:buNone/>
              <a:defRPr sz="1200" b="1">
                <a:solidFill>
                  <a:schemeClr val="accent2"/>
                </a:solidFill>
              </a:defRPr>
            </a:lvl1pPr>
            <a:lvl2pPr marL="0" indent="0" algn="ctr">
              <a:spcBef>
                <a:spcPts val="0"/>
              </a:spcBef>
              <a:buNone/>
              <a:defRPr sz="1000"/>
            </a:lvl2pPr>
            <a:lvl3pPr marL="174625" indent="0" algn="ctr">
              <a:buNone/>
              <a:defRPr/>
            </a:lvl3pPr>
            <a:lvl4pPr marL="339725" indent="0" algn="ctr">
              <a:buNone/>
              <a:defRPr/>
            </a:lvl4pPr>
            <a:lvl5pPr marL="512763" indent="0" algn="ctr">
              <a:buNone/>
              <a:defRPr/>
            </a:lvl5pPr>
          </a:lstStyle>
          <a:p>
            <a:pPr lvl="0"/>
            <a:endParaRPr lang="en-US"/>
          </a:p>
        </p:txBody>
      </p:sp>
      <p:cxnSp>
        <p:nvCxnSpPr>
          <p:cNvPr id="101" name="Straight Arrow Connector 100">
            <a:extLst>
              <a:ext uri="{FF2B5EF4-FFF2-40B4-BE49-F238E27FC236}">
                <a16:creationId xmlns:a16="http://schemas.microsoft.com/office/drawing/2014/main" id="{5E5E5342-11A3-CF41-863A-4F39517D697D}"/>
              </a:ext>
            </a:extLst>
          </p:cNvPr>
          <p:cNvCxnSpPr>
            <a:cxnSpLocks/>
            <a:endCxn id="49" idx="0"/>
          </p:cNvCxnSpPr>
          <p:nvPr userDrawn="1"/>
        </p:nvCxnSpPr>
        <p:spPr>
          <a:xfrm flipH="1">
            <a:off x="6803652" y="2528641"/>
            <a:ext cx="2" cy="3507235"/>
          </a:xfrm>
          <a:prstGeom prst="straightConnector1">
            <a:avLst/>
          </a:prstGeom>
          <a:ln>
            <a:solidFill>
              <a:schemeClr val="accent2"/>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102" name="Text Placeholder 99">
            <a:extLst>
              <a:ext uri="{FF2B5EF4-FFF2-40B4-BE49-F238E27FC236}">
                <a16:creationId xmlns:a16="http://schemas.microsoft.com/office/drawing/2014/main" id="{EC9A829B-DCEE-574F-9EB2-756C00856688}"/>
              </a:ext>
            </a:extLst>
          </p:cNvPr>
          <p:cNvSpPr>
            <a:spLocks noGrp="1"/>
          </p:cNvSpPr>
          <p:nvPr>
            <p:ph type="body" sz="quarter" idx="84"/>
          </p:nvPr>
        </p:nvSpPr>
        <p:spPr>
          <a:xfrm>
            <a:off x="5606391" y="2830194"/>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03" name="TextBox 102">
            <a:extLst>
              <a:ext uri="{FF2B5EF4-FFF2-40B4-BE49-F238E27FC236}">
                <a16:creationId xmlns:a16="http://schemas.microsoft.com/office/drawing/2014/main" id="{0ADBE20E-E88C-724F-A5D6-E978152F49D6}"/>
              </a:ext>
            </a:extLst>
          </p:cNvPr>
          <p:cNvSpPr txBox="1"/>
          <p:nvPr userDrawn="1"/>
        </p:nvSpPr>
        <p:spPr>
          <a:xfrm>
            <a:off x="6926321" y="2640542"/>
            <a:ext cx="381614" cy="123111"/>
          </a:xfrm>
          <a:prstGeom prst="rect">
            <a:avLst/>
          </a:prstGeom>
          <a:noFill/>
        </p:spPr>
        <p:txBody>
          <a:bodyPr wrap="none" lIns="0" tIns="0" rIns="0" bIns="0" rtlCol="0" anchor="ctr">
            <a:spAutoFit/>
          </a:bodyPr>
          <a:lstStyle/>
          <a:p>
            <a:pPr algn="ctr"/>
            <a:r>
              <a:rPr lang="en-US" sz="800" b="0" i="0">
                <a:solidFill>
                  <a:schemeClr val="accent2"/>
                </a:solidFill>
                <a:latin typeface="+mj-lt"/>
              </a:rPr>
              <a:t>HUMAN</a:t>
            </a:r>
          </a:p>
        </p:txBody>
      </p:sp>
      <p:sp>
        <p:nvSpPr>
          <p:cNvPr id="104" name="Triangle 103">
            <a:extLst>
              <a:ext uri="{FF2B5EF4-FFF2-40B4-BE49-F238E27FC236}">
                <a16:creationId xmlns:a16="http://schemas.microsoft.com/office/drawing/2014/main" id="{F28FE4DA-DC6C-094B-A57A-30124162F4C2}"/>
              </a:ext>
            </a:extLst>
          </p:cNvPr>
          <p:cNvSpPr>
            <a:spLocks noChangeAspect="1"/>
          </p:cNvSpPr>
          <p:nvPr userDrawn="1"/>
        </p:nvSpPr>
        <p:spPr>
          <a:xfrm flipV="1">
            <a:off x="6755908" y="2664813"/>
            <a:ext cx="95489" cy="822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107" name="Text Placeholder 99">
            <a:extLst>
              <a:ext uri="{FF2B5EF4-FFF2-40B4-BE49-F238E27FC236}">
                <a16:creationId xmlns:a16="http://schemas.microsoft.com/office/drawing/2014/main" id="{C6AA5DBE-A711-904F-B860-D88E97DFE1DF}"/>
              </a:ext>
            </a:extLst>
          </p:cNvPr>
          <p:cNvSpPr>
            <a:spLocks noGrp="1"/>
          </p:cNvSpPr>
          <p:nvPr>
            <p:ph type="body" sz="quarter" idx="85"/>
          </p:nvPr>
        </p:nvSpPr>
        <p:spPr>
          <a:xfrm>
            <a:off x="5606391" y="3134555"/>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08" name="Text Placeholder 99">
            <a:extLst>
              <a:ext uri="{FF2B5EF4-FFF2-40B4-BE49-F238E27FC236}">
                <a16:creationId xmlns:a16="http://schemas.microsoft.com/office/drawing/2014/main" id="{5430A494-1E90-7549-84BA-DF5329CC6AD9}"/>
              </a:ext>
            </a:extLst>
          </p:cNvPr>
          <p:cNvSpPr>
            <a:spLocks noGrp="1"/>
          </p:cNvSpPr>
          <p:nvPr>
            <p:ph type="body" sz="quarter" idx="86"/>
          </p:nvPr>
        </p:nvSpPr>
        <p:spPr>
          <a:xfrm>
            <a:off x="5606391" y="3438916"/>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09" name="Text Placeholder 99">
            <a:extLst>
              <a:ext uri="{FF2B5EF4-FFF2-40B4-BE49-F238E27FC236}">
                <a16:creationId xmlns:a16="http://schemas.microsoft.com/office/drawing/2014/main" id="{09504B2D-916D-D448-821E-7C82439C1B9D}"/>
              </a:ext>
            </a:extLst>
          </p:cNvPr>
          <p:cNvSpPr>
            <a:spLocks noGrp="1"/>
          </p:cNvSpPr>
          <p:nvPr>
            <p:ph type="body" sz="quarter" idx="87"/>
          </p:nvPr>
        </p:nvSpPr>
        <p:spPr>
          <a:xfrm>
            <a:off x="5606391" y="4047638"/>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0" name="Text Placeholder 99">
            <a:extLst>
              <a:ext uri="{FF2B5EF4-FFF2-40B4-BE49-F238E27FC236}">
                <a16:creationId xmlns:a16="http://schemas.microsoft.com/office/drawing/2014/main" id="{EE30CA6D-F48E-0745-8B38-907439D05D62}"/>
              </a:ext>
            </a:extLst>
          </p:cNvPr>
          <p:cNvSpPr>
            <a:spLocks noGrp="1"/>
          </p:cNvSpPr>
          <p:nvPr>
            <p:ph type="body" sz="quarter" idx="88"/>
          </p:nvPr>
        </p:nvSpPr>
        <p:spPr>
          <a:xfrm>
            <a:off x="5606391" y="4351999"/>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1" name="Text Placeholder 99">
            <a:extLst>
              <a:ext uri="{FF2B5EF4-FFF2-40B4-BE49-F238E27FC236}">
                <a16:creationId xmlns:a16="http://schemas.microsoft.com/office/drawing/2014/main" id="{5C9A31FB-10C6-6145-A214-800F3DE470F7}"/>
              </a:ext>
            </a:extLst>
          </p:cNvPr>
          <p:cNvSpPr>
            <a:spLocks noGrp="1"/>
          </p:cNvSpPr>
          <p:nvPr>
            <p:ph type="body" sz="quarter" idx="89"/>
          </p:nvPr>
        </p:nvSpPr>
        <p:spPr>
          <a:xfrm>
            <a:off x="5606391" y="4656360"/>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2" name="Text Placeholder 99">
            <a:extLst>
              <a:ext uri="{FF2B5EF4-FFF2-40B4-BE49-F238E27FC236}">
                <a16:creationId xmlns:a16="http://schemas.microsoft.com/office/drawing/2014/main" id="{5AF7DAB6-A8F4-AB46-8A28-162AAA63BB30}"/>
              </a:ext>
            </a:extLst>
          </p:cNvPr>
          <p:cNvSpPr>
            <a:spLocks noGrp="1"/>
          </p:cNvSpPr>
          <p:nvPr>
            <p:ph type="body" sz="quarter" idx="90"/>
          </p:nvPr>
        </p:nvSpPr>
        <p:spPr>
          <a:xfrm>
            <a:off x="5606391" y="4960721"/>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3" name="Text Placeholder 99">
            <a:extLst>
              <a:ext uri="{FF2B5EF4-FFF2-40B4-BE49-F238E27FC236}">
                <a16:creationId xmlns:a16="http://schemas.microsoft.com/office/drawing/2014/main" id="{F651B7F8-8E9D-2B4B-BA0E-39F5BE469EA3}"/>
              </a:ext>
            </a:extLst>
          </p:cNvPr>
          <p:cNvSpPr>
            <a:spLocks noGrp="1"/>
          </p:cNvSpPr>
          <p:nvPr>
            <p:ph type="body" sz="quarter" idx="91"/>
          </p:nvPr>
        </p:nvSpPr>
        <p:spPr>
          <a:xfrm>
            <a:off x="5606391" y="5265082"/>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52" name="Text Placeholder 99">
            <a:extLst>
              <a:ext uri="{FF2B5EF4-FFF2-40B4-BE49-F238E27FC236}">
                <a16:creationId xmlns:a16="http://schemas.microsoft.com/office/drawing/2014/main" id="{3735CBD5-2F06-D641-AC4D-C83511593DC9}"/>
              </a:ext>
            </a:extLst>
          </p:cNvPr>
          <p:cNvSpPr>
            <a:spLocks noGrp="1"/>
          </p:cNvSpPr>
          <p:nvPr>
            <p:ph type="body" sz="quarter" idx="92"/>
          </p:nvPr>
        </p:nvSpPr>
        <p:spPr>
          <a:xfrm>
            <a:off x="5606391" y="5569445"/>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53" name="Text Placeholder 99">
            <a:extLst>
              <a:ext uri="{FF2B5EF4-FFF2-40B4-BE49-F238E27FC236}">
                <a16:creationId xmlns:a16="http://schemas.microsoft.com/office/drawing/2014/main" id="{D05D1F34-3810-1943-BF40-85232D5650C5}"/>
              </a:ext>
            </a:extLst>
          </p:cNvPr>
          <p:cNvSpPr>
            <a:spLocks noGrp="1"/>
          </p:cNvSpPr>
          <p:nvPr>
            <p:ph type="body" sz="quarter" idx="93"/>
          </p:nvPr>
        </p:nvSpPr>
        <p:spPr>
          <a:xfrm>
            <a:off x="5606391" y="3743277"/>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54" name="Triangle 153">
            <a:extLst>
              <a:ext uri="{FF2B5EF4-FFF2-40B4-BE49-F238E27FC236}">
                <a16:creationId xmlns:a16="http://schemas.microsoft.com/office/drawing/2014/main" id="{43A9725E-EF8F-2842-9B90-67A5E08D259C}"/>
              </a:ext>
            </a:extLst>
          </p:cNvPr>
          <p:cNvSpPr>
            <a:spLocks noChangeAspect="1"/>
          </p:cNvSpPr>
          <p:nvPr userDrawn="1"/>
        </p:nvSpPr>
        <p:spPr>
          <a:xfrm flipV="1">
            <a:off x="6755908" y="5921093"/>
            <a:ext cx="95489" cy="822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106" name="TextBox 105">
            <a:extLst>
              <a:ext uri="{FF2B5EF4-FFF2-40B4-BE49-F238E27FC236}">
                <a16:creationId xmlns:a16="http://schemas.microsoft.com/office/drawing/2014/main" id="{8368A7E0-AEA9-4B4C-965E-08312CFED32E}"/>
              </a:ext>
            </a:extLst>
          </p:cNvPr>
          <p:cNvSpPr txBox="1"/>
          <p:nvPr userDrawn="1"/>
        </p:nvSpPr>
        <p:spPr>
          <a:xfrm>
            <a:off x="6437663" y="6096848"/>
            <a:ext cx="724514" cy="472426"/>
          </a:xfrm>
          <a:prstGeom prst="rect">
            <a:avLst/>
          </a:prstGeom>
          <a:noFill/>
        </p:spPr>
        <p:txBody>
          <a:bodyPr wrap="square" lIns="0" tIns="0" rIns="0" bIns="0" rtlCol="0" anchor="ctr">
            <a:noAutofit/>
          </a:bodyPr>
          <a:lstStyle/>
          <a:p>
            <a:pPr algn="ctr"/>
            <a:r>
              <a:rPr lang="en-US" sz="700">
                <a:solidFill>
                  <a:schemeClr val="bg1"/>
                </a:solidFill>
                <a:latin typeface="Arial"/>
                <a:cs typeface="Arial"/>
              </a:rPr>
              <a:t>TASK</a:t>
            </a:r>
          </a:p>
          <a:p>
            <a:pPr algn="ctr"/>
            <a:r>
              <a:rPr lang="en-US" sz="700">
                <a:solidFill>
                  <a:schemeClr val="bg1"/>
                </a:solidFill>
                <a:latin typeface="Arial"/>
                <a:cs typeface="Arial"/>
              </a:rPr>
              <a:t>COMPLETED</a:t>
            </a:r>
          </a:p>
        </p:txBody>
      </p:sp>
      <p:sp>
        <p:nvSpPr>
          <p:cNvPr id="76" name="Freeform: Shape 41">
            <a:extLst>
              <a:ext uri="{FF2B5EF4-FFF2-40B4-BE49-F238E27FC236}">
                <a16:creationId xmlns:a16="http://schemas.microsoft.com/office/drawing/2014/main" id="{A322D1C6-0AE7-2A4F-AD3A-EAF7E776E9EF}"/>
              </a:ext>
            </a:extLst>
          </p:cNvPr>
          <p:cNvSpPr txBox="1">
            <a:spLocks/>
          </p:cNvSpPr>
          <p:nvPr userDrawn="1"/>
        </p:nvSpPr>
        <p:spPr>
          <a:xfrm rot="16200000">
            <a:off x="2522382"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40000"/>
              <a:lumOff val="60000"/>
              <a:alpha val="28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7" name="TextBox 76">
            <a:extLst>
              <a:ext uri="{FF2B5EF4-FFF2-40B4-BE49-F238E27FC236}">
                <a16:creationId xmlns:a16="http://schemas.microsoft.com/office/drawing/2014/main" id="{A30A9E43-4EF4-F542-8512-5930CCACAB51}"/>
              </a:ext>
            </a:extLst>
          </p:cNvPr>
          <p:cNvSpPr txBox="1">
            <a:spLocks/>
          </p:cNvSpPr>
          <p:nvPr userDrawn="1"/>
        </p:nvSpPr>
        <p:spPr>
          <a:xfrm>
            <a:off x="214265"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accent1">
              <a:lumMod val="40000"/>
              <a:lumOff val="60000"/>
              <a:alpha val="28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78" name="Freeform: Shape 19">
            <a:extLst>
              <a:ext uri="{FF2B5EF4-FFF2-40B4-BE49-F238E27FC236}">
                <a16:creationId xmlns:a16="http://schemas.microsoft.com/office/drawing/2014/main" id="{A0694AAE-CF40-7A42-B792-ED906010BFEF}"/>
              </a:ext>
            </a:extLst>
          </p:cNvPr>
          <p:cNvSpPr/>
          <p:nvPr userDrawn="1"/>
        </p:nvSpPr>
        <p:spPr>
          <a:xfrm rot="5400000">
            <a:off x="4197035" y="-145869"/>
            <a:ext cx="549346" cy="1330299"/>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pPr lvl="0"/>
            <a:endParaRPr lang="en-US" sz="1800"/>
          </a:p>
        </p:txBody>
      </p:sp>
      <p:sp>
        <p:nvSpPr>
          <p:cNvPr id="79" name="Freeform: Shape 23">
            <a:extLst>
              <a:ext uri="{FF2B5EF4-FFF2-40B4-BE49-F238E27FC236}">
                <a16:creationId xmlns:a16="http://schemas.microsoft.com/office/drawing/2014/main" id="{B7569D3B-97DF-B244-ACE7-263217C8C906}"/>
              </a:ext>
            </a:extLst>
          </p:cNvPr>
          <p:cNvSpPr/>
          <p:nvPr userDrawn="1"/>
        </p:nvSpPr>
        <p:spPr>
          <a:xfrm rot="5400000">
            <a:off x="554586"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800"/>
          </a:p>
        </p:txBody>
      </p:sp>
      <p:sp>
        <p:nvSpPr>
          <p:cNvPr id="80" name="Freeform: Shape 24">
            <a:extLst>
              <a:ext uri="{FF2B5EF4-FFF2-40B4-BE49-F238E27FC236}">
                <a16:creationId xmlns:a16="http://schemas.microsoft.com/office/drawing/2014/main" id="{E7BE56B3-0041-8045-B001-A4C351E21E20}"/>
              </a:ext>
            </a:extLst>
          </p:cNvPr>
          <p:cNvSpPr/>
          <p:nvPr userDrawn="1"/>
        </p:nvSpPr>
        <p:spPr>
          <a:xfrm rot="5400000">
            <a:off x="2115759"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800"/>
          </a:p>
        </p:txBody>
      </p:sp>
      <p:sp>
        <p:nvSpPr>
          <p:cNvPr id="81" name="Freeform: Shape 25">
            <a:extLst>
              <a:ext uri="{FF2B5EF4-FFF2-40B4-BE49-F238E27FC236}">
                <a16:creationId xmlns:a16="http://schemas.microsoft.com/office/drawing/2014/main" id="{BC2CB261-A0DB-4E42-A255-4038F07C7ED5}"/>
              </a:ext>
            </a:extLst>
          </p:cNvPr>
          <p:cNvSpPr/>
          <p:nvPr userDrawn="1"/>
        </p:nvSpPr>
        <p:spPr>
          <a:xfrm rot="5400000">
            <a:off x="3156397" y="374667"/>
            <a:ext cx="549346" cy="289228"/>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800"/>
          </a:p>
        </p:txBody>
      </p:sp>
      <p:sp>
        <p:nvSpPr>
          <p:cNvPr id="87" name="Freeform: Shape 23">
            <a:extLst>
              <a:ext uri="{FF2B5EF4-FFF2-40B4-BE49-F238E27FC236}">
                <a16:creationId xmlns:a16="http://schemas.microsoft.com/office/drawing/2014/main" id="{37CBD28F-3B75-C749-A372-A1790A185A3E}"/>
              </a:ext>
            </a:extLst>
          </p:cNvPr>
          <p:cNvSpPr/>
          <p:nvPr userDrawn="1"/>
        </p:nvSpPr>
        <p:spPr>
          <a:xfrm rot="5400000">
            <a:off x="3935750"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800"/>
          </a:p>
        </p:txBody>
      </p:sp>
      <p:pic>
        <p:nvPicPr>
          <p:cNvPr id="6" name="Picture 5" descr="Logo&#10;&#10;Description automatically generated">
            <a:extLst>
              <a:ext uri="{FF2B5EF4-FFF2-40B4-BE49-F238E27FC236}">
                <a16:creationId xmlns:a16="http://schemas.microsoft.com/office/drawing/2014/main" id="{168F670B-0140-8E37-C6BB-957B7AED63D8}"/>
              </a:ext>
            </a:extLst>
          </p:cNvPr>
          <p:cNvPicPr>
            <a:picLocks noChangeAspect="1"/>
          </p:cNvPicPr>
          <p:nvPr userDrawn="1"/>
        </p:nvPicPr>
        <p:blipFill>
          <a:blip r:embed="rId2"/>
          <a:stretch>
            <a:fillRect/>
          </a:stretch>
        </p:blipFill>
        <p:spPr>
          <a:xfrm>
            <a:off x="366741" y="6232708"/>
            <a:ext cx="2086494" cy="385638"/>
          </a:xfrm>
          <a:prstGeom prst="rect">
            <a:avLst/>
          </a:prstGeom>
        </p:spPr>
      </p:pic>
    </p:spTree>
    <p:extLst>
      <p:ext uri="{BB962C8B-B14F-4D97-AF65-F5344CB8AC3E}">
        <p14:creationId xmlns:p14="http://schemas.microsoft.com/office/powerpoint/2010/main" val="838867304"/>
      </p:ext>
    </p:extLst>
  </p:cSld>
  <p:clrMapOvr>
    <a:masterClrMapping/>
  </p:clrMapOvr>
  <p:extLst>
    <p:ext uri="{DCECCB84-F9BA-43D5-87BE-67443E8EF086}">
      <p15:sldGuideLst xmlns:p15="http://schemas.microsoft.com/office/powerpoint/2012/main">
        <p15:guide id="1" pos="2567">
          <p15:clr>
            <a:srgbClr val="FBAE40"/>
          </p15:clr>
        </p15:guide>
        <p15:guide id="2" pos="511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_Timeline" userDrawn="1">
  <p:cSld name="3_Timeline">
    <p:spTree>
      <p:nvGrpSpPr>
        <p:cNvPr id="1" name="Shape 175"/>
        <p:cNvGrpSpPr/>
        <p:nvPr/>
      </p:nvGrpSpPr>
      <p:grpSpPr>
        <a:xfrm>
          <a:off x="0" y="0"/>
          <a:ext cx="0" cy="0"/>
          <a:chOff x="0" y="0"/>
          <a:chExt cx="0" cy="0"/>
        </a:xfrm>
      </p:grpSpPr>
      <p:sp>
        <p:nvSpPr>
          <p:cNvPr id="176" name="Google Shape;176;p284"/>
          <p:cNvSpPr/>
          <p:nvPr/>
        </p:nvSpPr>
        <p:spPr>
          <a:xfrm>
            <a:off x="6096000" y="1322388"/>
            <a:ext cx="5716490" cy="1218570"/>
          </a:xfrm>
          <a:prstGeom prst="rect">
            <a:avLst/>
          </a:prstGeom>
          <a:solidFill>
            <a:schemeClr val="accent1"/>
          </a:solidFill>
          <a:ln>
            <a:noFill/>
          </a:ln>
        </p:spPr>
        <p:txBody>
          <a:bodyPr spcFirstLastPara="1" wrap="square" lIns="182875" tIns="0" rIns="182875" bIns="0" anchor="ctr" anchorCtr="0">
            <a:noAutofit/>
          </a:bodyPr>
          <a:lstStyle/>
          <a:p>
            <a:pPr marL="0" marR="0" lvl="0" indent="0" algn="l" rtl="0">
              <a:spcBef>
                <a:spcPts val="0"/>
              </a:spcBef>
              <a:spcAft>
                <a:spcPts val="0"/>
              </a:spcAft>
              <a:buNone/>
            </a:pPr>
            <a:endParaRPr sz="1200">
              <a:solidFill>
                <a:srgbClr val="FFFFFF"/>
              </a:solidFill>
              <a:latin typeface="Arial"/>
              <a:ea typeface="Arial"/>
              <a:cs typeface="Arial"/>
              <a:sym typeface="Arial"/>
            </a:endParaRPr>
          </a:p>
        </p:txBody>
      </p:sp>
      <p:sp>
        <p:nvSpPr>
          <p:cNvPr id="177" name="Google Shape;177;p284"/>
          <p:cNvSpPr/>
          <p:nvPr/>
        </p:nvSpPr>
        <p:spPr>
          <a:xfrm>
            <a:off x="6096000" y="2635479"/>
            <a:ext cx="5716490" cy="2320582"/>
          </a:xfrm>
          <a:prstGeom prst="rect">
            <a:avLst/>
          </a:prstGeom>
          <a:solidFill>
            <a:schemeClr val="dk2"/>
          </a:solidFill>
          <a:ln>
            <a:noFill/>
          </a:ln>
        </p:spPr>
        <p:txBody>
          <a:bodyPr spcFirstLastPara="1" wrap="square" lIns="914400" tIns="0" rIns="182875" bIns="0" anchor="ctr" anchorCtr="0">
            <a:noAutofit/>
          </a:bodyPr>
          <a:lstStyle/>
          <a:p>
            <a:pPr marL="0" marR="0" lvl="1" indent="0" algn="l" rtl="0">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78" name="Google Shape;178;p284"/>
          <p:cNvSpPr txBox="1">
            <a:spLocks noGrp="1"/>
          </p:cNvSpPr>
          <p:nvPr>
            <p:ph type="title"/>
          </p:nvPr>
        </p:nvSpPr>
        <p:spPr>
          <a:xfrm>
            <a:off x="381101" y="357722"/>
            <a:ext cx="6610663" cy="37819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9" name="Google Shape;179;p284"/>
          <p:cNvCxnSpPr/>
          <p:nvPr/>
        </p:nvCxnSpPr>
        <p:spPr>
          <a:xfrm rot="10800000">
            <a:off x="3070640" y="1421875"/>
            <a:ext cx="0" cy="954111"/>
          </a:xfrm>
          <a:prstGeom prst="straightConnector1">
            <a:avLst/>
          </a:prstGeom>
          <a:noFill/>
          <a:ln w="19050" cap="flat" cmpd="sng">
            <a:solidFill>
              <a:schemeClr val="lt2"/>
            </a:solidFill>
            <a:prstDash val="solid"/>
            <a:round/>
            <a:headEnd type="none" w="sm" len="sm"/>
            <a:tailEnd type="none" w="sm" len="sm"/>
          </a:ln>
        </p:spPr>
      </p:cxnSp>
      <p:sp>
        <p:nvSpPr>
          <p:cNvPr id="180" name="Google Shape;180;p284"/>
          <p:cNvSpPr/>
          <p:nvPr/>
        </p:nvSpPr>
        <p:spPr>
          <a:xfrm>
            <a:off x="379511" y="2568161"/>
            <a:ext cx="5503940" cy="1785812"/>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Clr>
                <a:schemeClr val="lt1"/>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81" name="Google Shape;181;p284"/>
          <p:cNvSpPr/>
          <p:nvPr/>
        </p:nvSpPr>
        <p:spPr>
          <a:xfrm>
            <a:off x="6096000" y="5056446"/>
            <a:ext cx="5716489" cy="1153855"/>
          </a:xfrm>
          <a:prstGeom prst="rect">
            <a:avLst/>
          </a:prstGeom>
          <a:solidFill>
            <a:schemeClr val="lt2"/>
          </a:solidFill>
          <a:ln>
            <a:noFill/>
          </a:ln>
        </p:spPr>
        <p:txBody>
          <a:bodyPr spcFirstLastPara="1" wrap="square" lIns="182875" tIns="0" rIns="0" bIns="0"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82" name="Google Shape;182;p284"/>
          <p:cNvSpPr txBox="1">
            <a:spLocks noGrp="1"/>
          </p:cNvSpPr>
          <p:nvPr>
            <p:ph type="body" idx="1"/>
          </p:nvPr>
        </p:nvSpPr>
        <p:spPr>
          <a:xfrm>
            <a:off x="572804" y="2716137"/>
            <a:ext cx="5183383" cy="297242"/>
          </a:xfrm>
          <a:prstGeom prst="rect">
            <a:avLst/>
          </a:prstGeom>
          <a:noFill/>
          <a:ln>
            <a:noFill/>
          </a:ln>
        </p:spPr>
        <p:txBody>
          <a:bodyPr spcFirstLastPara="1" wrap="square" lIns="0" tIns="0" rIns="0" bIns="0" anchor="ctr" anchorCtr="0">
            <a:noAutofit/>
          </a:bodyPr>
          <a:lstStyle>
            <a:lvl1pPr marL="0" lvl="0" indent="-228600" algn="l">
              <a:spcBef>
                <a:spcPts val="600"/>
              </a:spcBef>
              <a:spcAft>
                <a:spcPts val="0"/>
              </a:spcAft>
              <a:buClr>
                <a:schemeClr val="dk1"/>
              </a:buClr>
              <a:buSzPts val="1400"/>
              <a:buNone/>
              <a:defRPr sz="1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284"/>
          <p:cNvSpPr/>
          <p:nvPr/>
        </p:nvSpPr>
        <p:spPr>
          <a:xfrm>
            <a:off x="379511" y="4424488"/>
            <a:ext cx="5503940" cy="1785812"/>
          </a:xfrm>
          <a:prstGeom prst="rect">
            <a:avLst/>
          </a:prstGeom>
          <a:solidFill>
            <a:schemeClr val="lt1"/>
          </a:solidFill>
          <a:ln w="19050" cap="flat" cmpd="sng">
            <a:solidFill>
              <a:schemeClr val="lt2"/>
            </a:solidFill>
            <a:prstDash val="solid"/>
            <a:round/>
            <a:headEnd type="none" w="sm" len="sm"/>
            <a:tailEnd type="none" w="sm" len="sm"/>
          </a:ln>
        </p:spPr>
        <p:txBody>
          <a:bodyPr spcFirstLastPara="1" wrap="square" lIns="182875" tIns="182875" rIns="182875" bIns="182875" anchor="ctr" anchorCtr="0">
            <a:noAutofit/>
          </a:bodyPr>
          <a:lstStyle/>
          <a:p>
            <a:pPr marL="0" marR="0" lvl="0" indent="0" algn="l" rtl="0">
              <a:lnSpc>
                <a:spcPct val="100000"/>
              </a:lnSpc>
              <a:spcBef>
                <a:spcPts val="0"/>
              </a:spcBef>
              <a:spcAft>
                <a:spcPts val="0"/>
              </a:spcAft>
              <a:buClr>
                <a:schemeClr val="lt1"/>
              </a:buClr>
              <a:buSzPts val="1200"/>
              <a:buFont typeface="Arial"/>
              <a:buNone/>
            </a:pPr>
            <a:endParaRPr sz="1200" b="0" i="0" u="none" strike="noStrike" cap="none">
              <a:solidFill>
                <a:srgbClr val="000000"/>
              </a:solidFill>
              <a:latin typeface="Arial"/>
              <a:ea typeface="Arial"/>
              <a:cs typeface="Arial"/>
              <a:sym typeface="Arial"/>
            </a:endParaRPr>
          </a:p>
        </p:txBody>
      </p:sp>
      <p:sp>
        <p:nvSpPr>
          <p:cNvPr id="184" name="Google Shape;184;p284"/>
          <p:cNvSpPr txBox="1">
            <a:spLocks noGrp="1"/>
          </p:cNvSpPr>
          <p:nvPr>
            <p:ph type="body" idx="2"/>
          </p:nvPr>
        </p:nvSpPr>
        <p:spPr>
          <a:xfrm>
            <a:off x="572804" y="4585876"/>
            <a:ext cx="5183383" cy="291830"/>
          </a:xfrm>
          <a:prstGeom prst="rect">
            <a:avLst/>
          </a:prstGeom>
          <a:noFill/>
          <a:ln>
            <a:noFill/>
          </a:ln>
        </p:spPr>
        <p:txBody>
          <a:bodyPr spcFirstLastPara="1" wrap="square" lIns="0" tIns="0" rIns="0" bIns="0" anchor="ctr" anchorCtr="0">
            <a:noAutofit/>
          </a:bodyPr>
          <a:lstStyle>
            <a:lvl1pPr marL="0" lvl="0" indent="-228600" algn="l">
              <a:spcBef>
                <a:spcPts val="600"/>
              </a:spcBef>
              <a:spcAft>
                <a:spcPts val="0"/>
              </a:spcAft>
              <a:buClr>
                <a:schemeClr val="dk1"/>
              </a:buClr>
              <a:buSzPts val="1400"/>
              <a:buNone/>
              <a:defRPr sz="1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5" name="Google Shape;185;p284"/>
          <p:cNvSpPr txBox="1">
            <a:spLocks noGrp="1"/>
          </p:cNvSpPr>
          <p:nvPr>
            <p:ph type="body" idx="3"/>
          </p:nvPr>
        </p:nvSpPr>
        <p:spPr>
          <a:xfrm>
            <a:off x="6289423" y="1551708"/>
            <a:ext cx="2456805" cy="424140"/>
          </a:xfrm>
          <a:prstGeom prst="rect">
            <a:avLst/>
          </a:prstGeom>
          <a:noFill/>
          <a:ln>
            <a:noFill/>
          </a:ln>
        </p:spPr>
        <p:txBody>
          <a:bodyPr spcFirstLastPara="1" wrap="square" lIns="0" tIns="0" rIns="0" bIns="0" anchor="b" anchorCtr="0">
            <a:noAutofit/>
          </a:bodyPr>
          <a:lstStyle>
            <a:lvl1pPr marL="0" lvl="0" indent="-228600" algn="l">
              <a:spcBef>
                <a:spcPts val="600"/>
              </a:spcBef>
              <a:spcAft>
                <a:spcPts val="0"/>
              </a:spcAft>
              <a:buClr>
                <a:schemeClr val="lt1"/>
              </a:buClr>
              <a:buSzPts val="2800"/>
              <a:buNone/>
              <a:defRPr sz="28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6" name="Google Shape;186;p284"/>
          <p:cNvSpPr txBox="1">
            <a:spLocks noGrp="1"/>
          </p:cNvSpPr>
          <p:nvPr>
            <p:ph type="body" idx="4"/>
          </p:nvPr>
        </p:nvSpPr>
        <p:spPr>
          <a:xfrm>
            <a:off x="9047296" y="1551708"/>
            <a:ext cx="2568993" cy="424140"/>
          </a:xfrm>
          <a:prstGeom prst="rect">
            <a:avLst/>
          </a:prstGeom>
          <a:noFill/>
          <a:ln>
            <a:noFill/>
          </a:ln>
        </p:spPr>
        <p:txBody>
          <a:bodyPr spcFirstLastPara="1" wrap="square" lIns="0" tIns="0" rIns="0" bIns="0" anchor="b" anchorCtr="0">
            <a:noAutofit/>
          </a:bodyPr>
          <a:lstStyle>
            <a:lvl1pPr marL="0" lvl="0" indent="-228600" algn="l">
              <a:spcBef>
                <a:spcPts val="600"/>
              </a:spcBef>
              <a:spcAft>
                <a:spcPts val="0"/>
              </a:spcAft>
              <a:buClr>
                <a:schemeClr val="lt1"/>
              </a:buClr>
              <a:buSzPts val="2800"/>
              <a:buNone/>
              <a:defRPr sz="28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7" name="Google Shape;187;p284"/>
          <p:cNvSpPr txBox="1">
            <a:spLocks noGrp="1"/>
          </p:cNvSpPr>
          <p:nvPr>
            <p:ph type="body" idx="5"/>
          </p:nvPr>
        </p:nvSpPr>
        <p:spPr>
          <a:xfrm>
            <a:off x="6292199" y="2944965"/>
            <a:ext cx="5324090" cy="1701610"/>
          </a:xfrm>
          <a:prstGeom prst="rect">
            <a:avLst/>
          </a:prstGeom>
          <a:noFill/>
          <a:ln>
            <a:noFill/>
          </a:ln>
        </p:spPr>
        <p:txBody>
          <a:bodyPr spcFirstLastPara="1" wrap="square" lIns="0" tIns="0" rIns="0" bIns="0" anchor="ctr" anchorCtr="0">
            <a:noAutofit/>
          </a:bodyPr>
          <a:lstStyle>
            <a:lvl1pPr marL="0" lvl="0" indent="-228600" algn="l">
              <a:spcBef>
                <a:spcPts val="600"/>
              </a:spcBef>
              <a:spcAft>
                <a:spcPts val="0"/>
              </a:spcAft>
              <a:buClr>
                <a:schemeClr val="lt1"/>
              </a:buClr>
              <a:buSzPts val="1400"/>
              <a:buNone/>
              <a:defRPr sz="1400" b="0">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8" name="Google Shape;188;p284"/>
          <p:cNvSpPr txBox="1">
            <a:spLocks noGrp="1"/>
          </p:cNvSpPr>
          <p:nvPr>
            <p:ph type="body" idx="6"/>
          </p:nvPr>
        </p:nvSpPr>
        <p:spPr>
          <a:xfrm>
            <a:off x="381101" y="856723"/>
            <a:ext cx="6610662" cy="177203"/>
          </a:xfrm>
          <a:prstGeom prst="rect">
            <a:avLst/>
          </a:prstGeom>
          <a:noFill/>
          <a:ln>
            <a:noFill/>
          </a:ln>
        </p:spPr>
        <p:txBody>
          <a:bodyPr spcFirstLastPara="1" wrap="square" lIns="0" tIns="0" rIns="0" bIns="0" anchor="ctr" anchorCtr="0">
            <a:noAutofit/>
          </a:bodyPr>
          <a:lstStyle>
            <a:lvl1pPr marL="0" lvl="0" indent="-228600" algn="l">
              <a:spcBef>
                <a:spcPts val="1000"/>
              </a:spcBef>
              <a:spcAft>
                <a:spcPts val="0"/>
              </a:spcAft>
              <a:buClr>
                <a:schemeClr val="dk1"/>
              </a:buClr>
              <a:buSzPts val="1400"/>
              <a:buNone/>
              <a:defRPr sz="1400" b="0"/>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284"/>
          <p:cNvSpPr txBox="1">
            <a:spLocks noGrp="1"/>
          </p:cNvSpPr>
          <p:nvPr>
            <p:ph type="body" idx="7"/>
          </p:nvPr>
        </p:nvSpPr>
        <p:spPr>
          <a:xfrm>
            <a:off x="572804" y="3041087"/>
            <a:ext cx="5183383" cy="1215603"/>
          </a:xfrm>
          <a:prstGeom prst="rect">
            <a:avLst/>
          </a:prstGeom>
          <a:noFill/>
          <a:ln>
            <a:noFill/>
          </a:ln>
        </p:spPr>
        <p:txBody>
          <a:bodyPr spcFirstLastPara="1" wrap="square" lIns="0" tIns="0" rIns="0" bIns="0" anchor="t" anchorCtr="0">
            <a:noAutofit/>
          </a:bodyPr>
          <a:lstStyle>
            <a:lvl1pPr marL="0" lvl="0" indent="-228600" algn="l">
              <a:spcBef>
                <a:spcPts val="600"/>
              </a:spcBef>
              <a:spcAft>
                <a:spcPts val="0"/>
              </a:spcAft>
              <a:buClr>
                <a:schemeClr val="dk1"/>
              </a:buClr>
              <a:buSzPts val="1200"/>
              <a:buNone/>
              <a:defRPr sz="1200" b="0"/>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0" name="Google Shape;190;p284"/>
          <p:cNvSpPr txBox="1">
            <a:spLocks noGrp="1"/>
          </p:cNvSpPr>
          <p:nvPr>
            <p:ph type="body" idx="8"/>
          </p:nvPr>
        </p:nvSpPr>
        <p:spPr>
          <a:xfrm>
            <a:off x="572804" y="4919156"/>
            <a:ext cx="5183383" cy="1193470"/>
          </a:xfrm>
          <a:prstGeom prst="rect">
            <a:avLst/>
          </a:prstGeom>
          <a:noFill/>
          <a:ln>
            <a:noFill/>
          </a:ln>
        </p:spPr>
        <p:txBody>
          <a:bodyPr spcFirstLastPara="1" wrap="square" lIns="0" tIns="0" rIns="0" bIns="0" anchor="t" anchorCtr="0">
            <a:noAutofit/>
          </a:bodyPr>
          <a:lstStyle>
            <a:lvl1pPr marL="0" lvl="0" indent="-228600" algn="l">
              <a:spcBef>
                <a:spcPts val="600"/>
              </a:spcBef>
              <a:spcAft>
                <a:spcPts val="0"/>
              </a:spcAft>
              <a:buClr>
                <a:schemeClr val="dk1"/>
              </a:buClr>
              <a:buSzPts val="1200"/>
              <a:buNone/>
              <a:defRPr sz="1200" b="0"/>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 name="Google Shape;191;p284"/>
          <p:cNvSpPr txBox="1">
            <a:spLocks noGrp="1"/>
          </p:cNvSpPr>
          <p:nvPr>
            <p:ph type="body" idx="9"/>
          </p:nvPr>
        </p:nvSpPr>
        <p:spPr>
          <a:xfrm>
            <a:off x="6289423" y="1985084"/>
            <a:ext cx="2456805" cy="419980"/>
          </a:xfrm>
          <a:prstGeom prst="rect">
            <a:avLst/>
          </a:prstGeom>
          <a:noFill/>
          <a:ln>
            <a:noFill/>
          </a:ln>
        </p:spPr>
        <p:txBody>
          <a:bodyPr spcFirstLastPara="1" wrap="square" lIns="0" tIns="0" rIns="0" bIns="0" anchor="t" anchorCtr="0">
            <a:noAutofit/>
          </a:bodyPr>
          <a:lstStyle>
            <a:lvl1pPr marL="0" lvl="0" indent="-228600" algn="l">
              <a:spcBef>
                <a:spcPts val="600"/>
              </a:spcBef>
              <a:spcAft>
                <a:spcPts val="0"/>
              </a:spcAft>
              <a:buClr>
                <a:schemeClr val="lt1"/>
              </a:buClr>
              <a:buSzPts val="1200"/>
              <a:buNone/>
              <a:defRPr sz="1200" b="0">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2" name="Google Shape;192;p284"/>
          <p:cNvSpPr txBox="1">
            <a:spLocks noGrp="1"/>
          </p:cNvSpPr>
          <p:nvPr>
            <p:ph type="body" idx="13"/>
          </p:nvPr>
        </p:nvSpPr>
        <p:spPr>
          <a:xfrm>
            <a:off x="9047296" y="1985084"/>
            <a:ext cx="2568993" cy="419980"/>
          </a:xfrm>
          <a:prstGeom prst="rect">
            <a:avLst/>
          </a:prstGeom>
          <a:noFill/>
          <a:ln>
            <a:noFill/>
          </a:ln>
        </p:spPr>
        <p:txBody>
          <a:bodyPr spcFirstLastPara="1" wrap="square" lIns="0" tIns="0" rIns="0" bIns="0" anchor="t" anchorCtr="0">
            <a:noAutofit/>
          </a:bodyPr>
          <a:lstStyle>
            <a:lvl1pPr marL="0" lvl="0" indent="-228600" algn="l">
              <a:spcBef>
                <a:spcPts val="600"/>
              </a:spcBef>
              <a:spcAft>
                <a:spcPts val="0"/>
              </a:spcAft>
              <a:buClr>
                <a:schemeClr val="lt1"/>
              </a:buClr>
              <a:buSzPts val="1200"/>
              <a:buNone/>
              <a:defRPr sz="1200" b="0">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3" name="Google Shape;193;p284"/>
          <p:cNvSpPr txBox="1">
            <a:spLocks noGrp="1"/>
          </p:cNvSpPr>
          <p:nvPr>
            <p:ph type="body" idx="14"/>
          </p:nvPr>
        </p:nvSpPr>
        <p:spPr>
          <a:xfrm>
            <a:off x="6292199" y="5207000"/>
            <a:ext cx="5183383" cy="224030"/>
          </a:xfrm>
          <a:prstGeom prst="rect">
            <a:avLst/>
          </a:prstGeom>
          <a:noFill/>
          <a:ln>
            <a:noFill/>
          </a:ln>
        </p:spPr>
        <p:txBody>
          <a:bodyPr spcFirstLastPara="1" wrap="square" lIns="0" tIns="0" rIns="0" bIns="0" anchor="ctr" anchorCtr="0">
            <a:noAutofit/>
          </a:bodyPr>
          <a:lstStyle>
            <a:lvl1pPr marL="0" lvl="0" indent="-228600" algn="l">
              <a:spcBef>
                <a:spcPts val="600"/>
              </a:spcBef>
              <a:spcAft>
                <a:spcPts val="0"/>
              </a:spcAft>
              <a:buClr>
                <a:schemeClr val="dk1"/>
              </a:buClr>
              <a:buSzPts val="1400"/>
              <a:buNone/>
              <a:defRPr sz="1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4" name="Google Shape;194;p284"/>
          <p:cNvSpPr txBox="1">
            <a:spLocks noGrp="1"/>
          </p:cNvSpPr>
          <p:nvPr>
            <p:ph type="body" idx="15"/>
          </p:nvPr>
        </p:nvSpPr>
        <p:spPr>
          <a:xfrm>
            <a:off x="6292199" y="5464150"/>
            <a:ext cx="5183383" cy="648476"/>
          </a:xfrm>
          <a:prstGeom prst="rect">
            <a:avLst/>
          </a:prstGeom>
          <a:noFill/>
          <a:ln>
            <a:noFill/>
          </a:ln>
        </p:spPr>
        <p:txBody>
          <a:bodyPr spcFirstLastPara="1" wrap="square" lIns="0" tIns="0" rIns="0" bIns="0" anchor="t" anchorCtr="0">
            <a:noAutofit/>
          </a:bodyPr>
          <a:lstStyle>
            <a:lvl1pPr marL="0" lvl="0" indent="-228600" algn="l">
              <a:spcBef>
                <a:spcPts val="600"/>
              </a:spcBef>
              <a:spcAft>
                <a:spcPts val="0"/>
              </a:spcAft>
              <a:buClr>
                <a:schemeClr val="dk1"/>
              </a:buClr>
              <a:buSzPts val="1200"/>
              <a:buNone/>
              <a:defRPr sz="1200" b="0"/>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95" name="Google Shape;195;p284"/>
          <p:cNvCxnSpPr/>
          <p:nvPr/>
        </p:nvCxnSpPr>
        <p:spPr>
          <a:xfrm>
            <a:off x="8858416" y="1477158"/>
            <a:ext cx="0" cy="909033"/>
          </a:xfrm>
          <a:prstGeom prst="straightConnector1">
            <a:avLst/>
          </a:prstGeom>
          <a:noFill/>
          <a:ln w="9525" cap="flat" cmpd="sng">
            <a:solidFill>
              <a:schemeClr val="lt2"/>
            </a:solidFill>
            <a:prstDash val="solid"/>
            <a:round/>
            <a:headEnd type="none" w="sm" len="sm"/>
            <a:tailEnd type="none" w="sm" len="sm"/>
          </a:ln>
        </p:spPr>
      </p:cxnSp>
      <p:pic>
        <p:nvPicPr>
          <p:cNvPr id="196" name="Google Shape;196;p28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731120" y="1377950"/>
            <a:ext cx="1187759" cy="1155912"/>
          </a:xfrm>
          <a:prstGeom prst="rect">
            <a:avLst/>
          </a:prstGeom>
          <a:noFill/>
          <a:ln>
            <a:noFill/>
          </a:ln>
        </p:spPr>
      </p:pic>
      <p:sp>
        <p:nvSpPr>
          <p:cNvPr id="198" name="Google Shape;198;p284"/>
          <p:cNvSpPr txBox="1">
            <a:spLocks noGrp="1"/>
          </p:cNvSpPr>
          <p:nvPr>
            <p:ph type="body" idx="17"/>
          </p:nvPr>
        </p:nvSpPr>
        <p:spPr>
          <a:xfrm>
            <a:off x="379512" y="1393825"/>
            <a:ext cx="2459678" cy="1011238"/>
          </a:xfrm>
          <a:prstGeom prst="rect">
            <a:avLst/>
          </a:prstGeom>
          <a:noFill/>
          <a:ln>
            <a:noFill/>
          </a:ln>
        </p:spPr>
        <p:txBody>
          <a:bodyPr spcFirstLastPara="1" wrap="square" lIns="0" tIns="0" rIns="0" bIns="0" anchor="ctr" anchorCtr="0">
            <a:noAutofit/>
          </a:bodyPr>
          <a:lstStyle>
            <a:lvl1pPr marL="457200" lvl="0" indent="-228600" algn="ctr">
              <a:spcBef>
                <a:spcPts val="1000"/>
              </a:spcBef>
              <a:spcAft>
                <a:spcPts val="0"/>
              </a:spcAft>
              <a:buClr>
                <a:schemeClr val="dk1"/>
              </a:buClr>
              <a:buSzPts val="2000"/>
              <a:buNone/>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9" name="Google Shape;199;p284"/>
          <p:cNvSpPr txBox="1">
            <a:spLocks noGrp="1"/>
          </p:cNvSpPr>
          <p:nvPr>
            <p:ph type="body" idx="18"/>
          </p:nvPr>
        </p:nvSpPr>
        <p:spPr>
          <a:xfrm>
            <a:off x="4273063" y="1876183"/>
            <a:ext cx="1700668" cy="192497"/>
          </a:xfrm>
          <a:prstGeom prst="rect">
            <a:avLst/>
          </a:prstGeom>
          <a:noFill/>
          <a:ln>
            <a:noFill/>
          </a:ln>
        </p:spPr>
        <p:txBody>
          <a:bodyPr spcFirstLastPara="1" wrap="square" lIns="0" tIns="0" rIns="0" bIns="0" anchor="ctr" anchorCtr="0">
            <a:noAutofit/>
          </a:bodyPr>
          <a:lstStyle>
            <a:lvl1pPr marL="0" lvl="0" indent="-228600" algn="l">
              <a:spcBef>
                <a:spcPts val="1000"/>
              </a:spcBef>
              <a:spcAft>
                <a:spcPts val="0"/>
              </a:spcAft>
              <a:buClr>
                <a:schemeClr val="dk1"/>
              </a:buClr>
              <a:buSzPts val="1000"/>
              <a:buNone/>
              <a:defRPr sz="1000" b="0"/>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0" name="Google Shape;200;p284"/>
          <p:cNvSpPr txBox="1">
            <a:spLocks noGrp="1"/>
          </p:cNvSpPr>
          <p:nvPr>
            <p:ph type="body" idx="19"/>
          </p:nvPr>
        </p:nvSpPr>
        <p:spPr>
          <a:xfrm>
            <a:off x="4273063" y="1368389"/>
            <a:ext cx="1700668" cy="192497"/>
          </a:xfrm>
          <a:prstGeom prst="rect">
            <a:avLst/>
          </a:prstGeom>
          <a:noFill/>
          <a:ln>
            <a:noFill/>
          </a:ln>
        </p:spPr>
        <p:txBody>
          <a:bodyPr spcFirstLastPara="1" wrap="square" lIns="0" tIns="0" rIns="0" bIns="0" anchor="ctr" anchorCtr="0">
            <a:noAutofit/>
          </a:bodyPr>
          <a:lstStyle>
            <a:lvl1pPr marL="0" lvl="0" indent="-228600" algn="l">
              <a:spcBef>
                <a:spcPts val="1000"/>
              </a:spcBef>
              <a:spcAft>
                <a:spcPts val="0"/>
              </a:spcAft>
              <a:buClr>
                <a:schemeClr val="dk1"/>
              </a:buClr>
              <a:buSzPts val="1000"/>
              <a:buNone/>
              <a:defRPr sz="1000" b="0"/>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1" name="Google Shape;201;p284"/>
          <p:cNvSpPr/>
          <p:nvPr/>
        </p:nvSpPr>
        <p:spPr>
          <a:xfrm>
            <a:off x="3382263" y="1421874"/>
            <a:ext cx="813812" cy="192498"/>
          </a:xfrm>
          <a:prstGeom prst="rect">
            <a:avLst/>
          </a:prstGeom>
          <a:solidFill>
            <a:schemeClr val="lt1"/>
          </a:solid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000" b="1">
                <a:solidFill>
                  <a:schemeClr val="dk1"/>
                </a:solidFill>
                <a:latin typeface="Arial"/>
                <a:ea typeface="Arial"/>
                <a:cs typeface="Arial"/>
                <a:sym typeface="Arial"/>
              </a:rPr>
              <a:t>Geography:</a:t>
            </a:r>
            <a:endParaRPr sz="1000" i="0">
              <a:solidFill>
                <a:schemeClr val="dk1"/>
              </a:solidFill>
              <a:latin typeface="Arial"/>
              <a:ea typeface="Arial"/>
              <a:cs typeface="Arial"/>
              <a:sym typeface="Arial"/>
            </a:endParaRPr>
          </a:p>
        </p:txBody>
      </p:sp>
      <p:sp>
        <p:nvSpPr>
          <p:cNvPr id="202" name="Google Shape;202;p284"/>
          <p:cNvSpPr/>
          <p:nvPr/>
        </p:nvSpPr>
        <p:spPr>
          <a:xfrm>
            <a:off x="3382263" y="1929667"/>
            <a:ext cx="813812" cy="192498"/>
          </a:xfrm>
          <a:prstGeom prst="rect">
            <a:avLst/>
          </a:prstGeom>
          <a:solidFill>
            <a:schemeClr val="lt1"/>
          </a:solid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000" b="1">
                <a:solidFill>
                  <a:schemeClr val="dk1"/>
                </a:solidFill>
                <a:latin typeface="Arial"/>
                <a:ea typeface="Arial"/>
                <a:cs typeface="Arial"/>
                <a:sym typeface="Arial"/>
              </a:rPr>
              <a:t>Department:</a:t>
            </a:r>
            <a:endParaRPr sz="1800"/>
          </a:p>
        </p:txBody>
      </p:sp>
      <p:sp>
        <p:nvSpPr>
          <p:cNvPr id="203" name="Google Shape;203;p284"/>
          <p:cNvSpPr/>
          <p:nvPr/>
        </p:nvSpPr>
        <p:spPr>
          <a:xfrm>
            <a:off x="3382263" y="1675771"/>
            <a:ext cx="813812" cy="192498"/>
          </a:xfrm>
          <a:prstGeom prst="rect">
            <a:avLst/>
          </a:prstGeom>
          <a:solidFill>
            <a:schemeClr val="lt1"/>
          </a:solid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000" b="1">
                <a:solidFill>
                  <a:schemeClr val="dk1"/>
                </a:solidFill>
                <a:latin typeface="Arial"/>
                <a:ea typeface="Arial"/>
                <a:cs typeface="Arial"/>
                <a:sym typeface="Arial"/>
              </a:rPr>
              <a:t>Industry:</a:t>
            </a:r>
            <a:endParaRPr sz="1000">
              <a:solidFill>
                <a:schemeClr val="dk1"/>
              </a:solidFill>
              <a:latin typeface="Arial"/>
              <a:ea typeface="Arial"/>
              <a:cs typeface="Arial"/>
              <a:sym typeface="Arial"/>
            </a:endParaRPr>
          </a:p>
        </p:txBody>
      </p:sp>
      <p:sp>
        <p:nvSpPr>
          <p:cNvPr id="204" name="Google Shape;204;p284"/>
          <p:cNvSpPr/>
          <p:nvPr/>
        </p:nvSpPr>
        <p:spPr>
          <a:xfrm>
            <a:off x="3382263" y="2183564"/>
            <a:ext cx="813812" cy="192498"/>
          </a:xfrm>
          <a:prstGeom prst="rect">
            <a:avLst/>
          </a:prstGeom>
          <a:solidFill>
            <a:schemeClr val="lt1"/>
          </a:solid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000" b="1">
                <a:solidFill>
                  <a:schemeClr val="dk1"/>
                </a:solidFill>
                <a:latin typeface="Arial"/>
                <a:ea typeface="Arial"/>
                <a:cs typeface="Arial"/>
                <a:sym typeface="Arial"/>
              </a:rPr>
              <a:t>Products:</a:t>
            </a:r>
            <a:endParaRPr sz="1000" i="0">
              <a:solidFill>
                <a:schemeClr val="dk1"/>
              </a:solidFill>
              <a:latin typeface="Arial"/>
              <a:ea typeface="Arial"/>
              <a:cs typeface="Arial"/>
              <a:sym typeface="Arial"/>
            </a:endParaRPr>
          </a:p>
        </p:txBody>
      </p:sp>
      <p:sp>
        <p:nvSpPr>
          <p:cNvPr id="205" name="Google Shape;205;p284"/>
          <p:cNvSpPr txBox="1">
            <a:spLocks noGrp="1"/>
          </p:cNvSpPr>
          <p:nvPr>
            <p:ph type="body" idx="20"/>
          </p:nvPr>
        </p:nvSpPr>
        <p:spPr>
          <a:xfrm>
            <a:off x="4273063" y="1622286"/>
            <a:ext cx="1700668" cy="192497"/>
          </a:xfrm>
          <a:prstGeom prst="rect">
            <a:avLst/>
          </a:prstGeom>
          <a:noFill/>
          <a:ln>
            <a:noFill/>
          </a:ln>
        </p:spPr>
        <p:txBody>
          <a:bodyPr spcFirstLastPara="1" wrap="square" lIns="0" tIns="0" rIns="0" bIns="0" anchor="ctr" anchorCtr="0">
            <a:noAutofit/>
          </a:bodyPr>
          <a:lstStyle>
            <a:lvl1pPr marL="0" lvl="0" indent="-228600" algn="l">
              <a:spcBef>
                <a:spcPts val="1000"/>
              </a:spcBef>
              <a:spcAft>
                <a:spcPts val="0"/>
              </a:spcAft>
              <a:buClr>
                <a:schemeClr val="dk1"/>
              </a:buClr>
              <a:buSzPts val="1000"/>
              <a:buNone/>
              <a:defRPr sz="1000" b="0"/>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6" name="Google Shape;206;p284"/>
          <p:cNvSpPr txBox="1">
            <a:spLocks noGrp="1"/>
          </p:cNvSpPr>
          <p:nvPr>
            <p:ph type="body" idx="21"/>
          </p:nvPr>
        </p:nvSpPr>
        <p:spPr>
          <a:xfrm>
            <a:off x="4273063" y="2130080"/>
            <a:ext cx="1700667" cy="192497"/>
          </a:xfrm>
          <a:prstGeom prst="rect">
            <a:avLst/>
          </a:prstGeom>
          <a:noFill/>
          <a:ln>
            <a:noFill/>
          </a:ln>
        </p:spPr>
        <p:txBody>
          <a:bodyPr spcFirstLastPara="1" wrap="square" lIns="0" tIns="0" rIns="0" bIns="0" anchor="ctr" anchorCtr="0">
            <a:noAutofit/>
          </a:bodyPr>
          <a:lstStyle>
            <a:lvl1pPr marL="0" lvl="0" indent="-228600" algn="l">
              <a:spcBef>
                <a:spcPts val="1000"/>
              </a:spcBef>
              <a:spcAft>
                <a:spcPts val="0"/>
              </a:spcAft>
              <a:buClr>
                <a:schemeClr val="dk1"/>
              </a:buClr>
              <a:buSzPts val="1000"/>
              <a:buNone/>
              <a:defRPr sz="1000" b="0"/>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856497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397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8" name="Text Placeholder 83">
            <a:extLst>
              <a:ext uri="{FF2B5EF4-FFF2-40B4-BE49-F238E27FC236}">
                <a16:creationId xmlns:a16="http://schemas.microsoft.com/office/drawing/2014/main" id="{82565F88-E481-C6A7-E9D5-51E8342A7C1A}"/>
              </a:ext>
            </a:extLst>
          </p:cNvPr>
          <p:cNvSpPr txBox="1">
            <a:spLocks/>
          </p:cNvSpPr>
          <p:nvPr userDrawn="1"/>
        </p:nvSpPr>
        <p:spPr>
          <a:xfrm rot="10800000" flipV="1">
            <a:off x="0" y="-1"/>
            <a:ext cx="8426098"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9" name="Title 1">
            <a:extLst>
              <a:ext uri="{FF2B5EF4-FFF2-40B4-BE49-F238E27FC236}">
                <a16:creationId xmlns:a16="http://schemas.microsoft.com/office/drawing/2014/main" id="{4219C089-E8CF-E559-B5B5-0F3B3352A7A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0" name="Subtitle 2">
            <a:extLst>
              <a:ext uri="{FF2B5EF4-FFF2-40B4-BE49-F238E27FC236}">
                <a16:creationId xmlns:a16="http://schemas.microsoft.com/office/drawing/2014/main" id="{56796E69-31DF-E029-0DD9-948593BDC87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49">
            <a:extLst>
              <a:ext uri="{FF2B5EF4-FFF2-40B4-BE49-F238E27FC236}">
                <a16:creationId xmlns:a16="http://schemas.microsoft.com/office/drawing/2014/main" id="{A32A8C6D-9FB3-A8D0-E088-22B53C568D12}"/>
              </a:ext>
            </a:extLst>
          </p:cNvPr>
          <p:cNvSpPr txBox="1">
            <a:spLocks/>
          </p:cNvSpPr>
          <p:nvPr userDrawn="1"/>
        </p:nvSpPr>
        <p:spPr>
          <a:xfrm>
            <a:off x="9161628" y="2105977"/>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 name="Text Placeholder 2">
            <a:extLst>
              <a:ext uri="{FF2B5EF4-FFF2-40B4-BE49-F238E27FC236}">
                <a16:creationId xmlns:a16="http://schemas.microsoft.com/office/drawing/2014/main" id="{05075AC1-7080-D3A7-8161-3864205433EF}"/>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E32658F1-D2C9-F557-2C25-7F2DB5063C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28050533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FF2E-6F51-EF5B-66E6-D885A69E45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40128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513" y="1322389"/>
            <a:ext cx="11433646" cy="307777"/>
          </a:xfrm>
        </p:spPr>
        <p:txBody>
          <a:bodyPr numCol="2">
            <a:spAutoFit/>
          </a:bodyPr>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13194017-35DB-4FBE-DC8B-21AEA1D5ED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119397"/>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0FF20-EA82-6DC1-5D9E-4471D109D22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75A7283-206E-9D72-27DD-90C8F6782BCA}"/>
              </a:ext>
            </a:extLst>
          </p:cNvPr>
          <p:cNvSpPr>
            <a:spLocks noGrp="1"/>
          </p:cNvSpPr>
          <p:nvPr>
            <p:ph sz="quarter" idx="10"/>
          </p:nvPr>
        </p:nvSpPr>
        <p:spPr>
          <a:xfrm>
            <a:off x="381100" y="1322389"/>
            <a:ext cx="11431390"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71807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4804C5-F8D6-8BE0-4002-A27BDEFEA19C}"/>
              </a:ext>
            </a:extLst>
          </p:cNvPr>
          <p:cNvSpPr>
            <a:spLocks noGrp="1"/>
          </p:cNvSpPr>
          <p:nvPr>
            <p:ph sz="quarter" idx="15"/>
          </p:nvPr>
        </p:nvSpPr>
        <p:spPr>
          <a:xfrm>
            <a:off x="381100" y="1783537"/>
            <a:ext cx="11431389"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01" y="1382713"/>
            <a:ext cx="11430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96D69D99-A956-B31C-D047-EF2CDC2247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1249601"/>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753"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4198"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3">
            <a:extLst>
              <a:ext uri="{FF2B5EF4-FFF2-40B4-BE49-F238E27FC236}">
                <a16:creationId xmlns:a16="http://schemas.microsoft.com/office/drawing/2014/main" id="{A540E332-4472-82F9-F721-891AD70BCDD0}"/>
              </a:ext>
            </a:extLst>
          </p:cNvPr>
          <p:cNvSpPr>
            <a:spLocks noGrp="1"/>
          </p:cNvSpPr>
          <p:nvPr>
            <p:ph sz="quarter" idx="25"/>
          </p:nvPr>
        </p:nvSpPr>
        <p:spPr>
          <a:xfrm>
            <a:off x="6313545" y="1781175"/>
            <a:ext cx="5499916"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A2C8692-0FF6-92F5-8649-CC388FECB81F}"/>
              </a:ext>
            </a:extLst>
          </p:cNvPr>
          <p:cNvSpPr>
            <a:spLocks noGrp="1"/>
          </p:cNvSpPr>
          <p:nvPr>
            <p:ph type="title"/>
          </p:nvPr>
        </p:nvSpPr>
        <p:spPr/>
        <p:txBody>
          <a:bodyPr/>
          <a:lstStyle/>
          <a:p>
            <a:r>
              <a:rPr lang="en-US"/>
              <a:t>Click to edit Master title style</a:t>
            </a:r>
          </a:p>
        </p:txBody>
      </p:sp>
      <p:sp>
        <p:nvSpPr>
          <p:cNvPr id="5" name="Content Placeholder 3">
            <a:extLst>
              <a:ext uri="{FF2B5EF4-FFF2-40B4-BE49-F238E27FC236}">
                <a16:creationId xmlns:a16="http://schemas.microsoft.com/office/drawing/2014/main" id="{CF07DD4E-1B03-A97C-4406-6E5106F5170E}"/>
              </a:ext>
            </a:extLst>
          </p:cNvPr>
          <p:cNvSpPr>
            <a:spLocks noGrp="1"/>
          </p:cNvSpPr>
          <p:nvPr>
            <p:ph sz="quarter" idx="24"/>
          </p:nvPr>
        </p:nvSpPr>
        <p:spPr>
          <a:xfrm>
            <a:off x="379512" y="1781175"/>
            <a:ext cx="5499916"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98037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5">
            <a:extLst>
              <a:ext uri="{FF2B5EF4-FFF2-40B4-BE49-F238E27FC236}">
                <a16:creationId xmlns:a16="http://schemas.microsoft.com/office/drawing/2014/main" id="{66D0D713-96F9-98EB-DD97-68D6CB1CF764}"/>
              </a:ext>
            </a:extLst>
          </p:cNvPr>
          <p:cNvSpPr>
            <a:spLocks noGrp="1"/>
          </p:cNvSpPr>
          <p:nvPr>
            <p:ph sz="quarter" idx="25"/>
          </p:nvPr>
        </p:nvSpPr>
        <p:spPr>
          <a:xfrm>
            <a:off x="381100" y="1781175"/>
            <a:ext cx="363377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0665"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7" name="Content Placeholder 5">
            <a:extLst>
              <a:ext uri="{FF2B5EF4-FFF2-40B4-BE49-F238E27FC236}">
                <a16:creationId xmlns:a16="http://schemas.microsoft.com/office/drawing/2014/main" id="{F0E7FF70-E077-DB59-5339-F280530885F8}"/>
              </a:ext>
            </a:extLst>
          </p:cNvPr>
          <p:cNvSpPr>
            <a:spLocks noGrp="1"/>
          </p:cNvSpPr>
          <p:nvPr>
            <p:ph sz="quarter" idx="26"/>
          </p:nvPr>
        </p:nvSpPr>
        <p:spPr>
          <a:xfrm>
            <a:off x="4277386" y="1781175"/>
            <a:ext cx="363377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80229"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Content Placeholder 5">
            <a:extLst>
              <a:ext uri="{FF2B5EF4-FFF2-40B4-BE49-F238E27FC236}">
                <a16:creationId xmlns:a16="http://schemas.microsoft.com/office/drawing/2014/main" id="{D5E2B3B7-69B4-8FCF-8D7B-BC5DB2EE5335}"/>
              </a:ext>
            </a:extLst>
          </p:cNvPr>
          <p:cNvSpPr>
            <a:spLocks noGrp="1"/>
          </p:cNvSpPr>
          <p:nvPr>
            <p:ph sz="quarter" idx="27"/>
          </p:nvPr>
        </p:nvSpPr>
        <p:spPr>
          <a:xfrm>
            <a:off x="8173673" y="1781175"/>
            <a:ext cx="363377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F31FE0F-EB71-0236-6CC4-1B995A6659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24466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Content Placeholder 3">
            <a:extLst>
              <a:ext uri="{FF2B5EF4-FFF2-40B4-BE49-F238E27FC236}">
                <a16:creationId xmlns:a16="http://schemas.microsoft.com/office/drawing/2014/main" id="{1D07986D-0926-700A-EB1F-ACE31E8C1B1B}"/>
              </a:ext>
            </a:extLst>
          </p:cNvPr>
          <p:cNvSpPr>
            <a:spLocks noGrp="1"/>
          </p:cNvSpPr>
          <p:nvPr>
            <p:ph sz="quarter" idx="27"/>
          </p:nvPr>
        </p:nvSpPr>
        <p:spPr>
          <a:xfrm>
            <a:off x="381100"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279096"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Content Placeholder 3">
            <a:extLst>
              <a:ext uri="{FF2B5EF4-FFF2-40B4-BE49-F238E27FC236}">
                <a16:creationId xmlns:a16="http://schemas.microsoft.com/office/drawing/2014/main" id="{A0FFFA9E-1425-A696-23D8-F74007770C64}"/>
              </a:ext>
            </a:extLst>
          </p:cNvPr>
          <p:cNvSpPr>
            <a:spLocks noGrp="1"/>
          </p:cNvSpPr>
          <p:nvPr>
            <p:ph sz="quarter" idx="28"/>
          </p:nvPr>
        </p:nvSpPr>
        <p:spPr>
          <a:xfrm>
            <a:off x="3277455"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177092"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3">
            <a:extLst>
              <a:ext uri="{FF2B5EF4-FFF2-40B4-BE49-F238E27FC236}">
                <a16:creationId xmlns:a16="http://schemas.microsoft.com/office/drawing/2014/main" id="{01E12B69-E0AB-F458-E1E6-643D174A623E}"/>
              </a:ext>
            </a:extLst>
          </p:cNvPr>
          <p:cNvSpPr>
            <a:spLocks noGrp="1"/>
          </p:cNvSpPr>
          <p:nvPr>
            <p:ph sz="quarter" idx="29"/>
          </p:nvPr>
        </p:nvSpPr>
        <p:spPr>
          <a:xfrm>
            <a:off x="6173809"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075088"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7" name="Content Placeholder 3">
            <a:extLst>
              <a:ext uri="{FF2B5EF4-FFF2-40B4-BE49-F238E27FC236}">
                <a16:creationId xmlns:a16="http://schemas.microsoft.com/office/drawing/2014/main" id="{B97D9EBF-2C85-C739-5EA2-1C633E3F8D5D}"/>
              </a:ext>
            </a:extLst>
          </p:cNvPr>
          <p:cNvSpPr>
            <a:spLocks noGrp="1"/>
          </p:cNvSpPr>
          <p:nvPr>
            <p:ph sz="quarter" idx="30"/>
          </p:nvPr>
        </p:nvSpPr>
        <p:spPr>
          <a:xfrm>
            <a:off x="9070163"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8F5099D-4047-5648-5B79-08B696B48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32477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100" y="1781174"/>
            <a:ext cx="2147131" cy="1803058"/>
          </a:xfrm>
        </p:spPr>
        <p:txBody>
          <a:bodyPr tIns="0">
            <a:spAutoFit/>
          </a:bodyPr>
          <a:lstStyle>
            <a:lvl1pPr>
              <a:defRPr sz="1800"/>
            </a:lvl1pPr>
            <a:lvl2pPr>
              <a:buClr>
                <a:schemeClr val="tx1"/>
              </a:buClr>
              <a:defRPr sz="1800" baseline="0"/>
            </a:lvl2pPr>
            <a:lvl3pPr>
              <a:buClr>
                <a:schemeClr val="tx1"/>
              </a:buClr>
              <a:defRPr sz="1800"/>
            </a:lvl3pPr>
            <a:lvl4pPr>
              <a:buClr>
                <a:schemeClr val="tx1"/>
              </a:buClr>
              <a:defRPr sz="1800"/>
            </a:lvl4pPr>
            <a:lvl5pPr>
              <a:buClr>
                <a:schemeClr val="tx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2702313"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2702165"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023525"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023229"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344738"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344294"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665951"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665358"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 name="Title 1">
            <a:extLst>
              <a:ext uri="{FF2B5EF4-FFF2-40B4-BE49-F238E27FC236}">
                <a16:creationId xmlns:a16="http://schemas.microsoft.com/office/drawing/2014/main" id="{48DD2036-1EA4-7F7E-5CAF-43BEC20912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50042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101" y="1781173"/>
            <a:ext cx="3621348" cy="1359346"/>
          </a:xfrm>
        </p:spPr>
        <p:txBody>
          <a:bodyPr tIns="0">
            <a:spAutoFit/>
          </a:bodyPr>
          <a:lstStyle>
            <a:lvl2pPr>
              <a:buClr>
                <a:schemeClr val="tx1"/>
              </a:buClr>
              <a:defRPr baseline="0"/>
            </a:lvl2pPr>
            <a:lvl3pPr>
              <a:buClr>
                <a:schemeClr val="tx1"/>
              </a:buClr>
              <a:defRPr/>
            </a:lvl3pPr>
            <a:lvl4pPr>
              <a:buClr>
                <a:schemeClr val="tx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939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6122"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768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91143"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10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101"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939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6122"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768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91143"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 name="Title 1">
            <a:extLst>
              <a:ext uri="{FF2B5EF4-FFF2-40B4-BE49-F238E27FC236}">
                <a16:creationId xmlns:a16="http://schemas.microsoft.com/office/drawing/2014/main" id="{00B6CE18-79C1-78DD-2499-EFCD1EDE1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1579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5" name="Content Placeholder 4">
            <a:extLst>
              <a:ext uri="{FF2B5EF4-FFF2-40B4-BE49-F238E27FC236}">
                <a16:creationId xmlns:a16="http://schemas.microsoft.com/office/drawing/2014/main" id="{CB6AC370-B467-0D84-6964-7D166E93FD4F}"/>
              </a:ext>
            </a:extLst>
          </p:cNvPr>
          <p:cNvSpPr>
            <a:spLocks noGrp="1"/>
          </p:cNvSpPr>
          <p:nvPr>
            <p:ph sz="quarter" idx="16"/>
          </p:nvPr>
        </p:nvSpPr>
        <p:spPr>
          <a:xfrm>
            <a:off x="381102" y="1781174"/>
            <a:ext cx="5342532"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82" y="1384314"/>
            <a:ext cx="5341789"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9C814D4E-3169-FA46-BC04-2C127E65BE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012820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2990D4BA-9442-A398-45BB-20CDB49664E8}"/>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Freeform: Shape 10">
            <a:extLst>
              <a:ext uri="{FF2B5EF4-FFF2-40B4-BE49-F238E27FC236}">
                <a16:creationId xmlns:a16="http://schemas.microsoft.com/office/drawing/2014/main" id="{96C71DE0-9FDE-8F74-464E-889C5C6B3101}"/>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itle 1">
            <a:extLst>
              <a:ext uri="{FF2B5EF4-FFF2-40B4-BE49-F238E27FC236}">
                <a16:creationId xmlns:a16="http://schemas.microsoft.com/office/drawing/2014/main" id="{7322A56F-B8B4-2517-B075-56C5134AB147}"/>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52AEF28E-58AF-7CF1-5DB2-38E1869E50B6}"/>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EB0659AC-36A3-5115-BB20-1540B01D1E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ABC5F1D4-A419-008A-D85B-F878E57DC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7392999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101"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883" y="1737114"/>
            <a:ext cx="1805457" cy="1804988"/>
          </a:xfrm>
          <a:prstGeom prst="ellipse">
            <a:avLst/>
          </a:prstGeom>
        </p:spPr>
        <p:txBody>
          <a:bodyPr anchor="ctr"/>
          <a:lstStyle>
            <a:lvl1pPr algn="ctr">
              <a:defRPr/>
            </a:lvl1pPr>
          </a:lstStyle>
          <a:p>
            <a:r>
              <a:rPr lang="en-US"/>
              <a:t>Click icon to add picture</a:t>
            </a:r>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731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7236"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40093" y="1737114"/>
            <a:ext cx="1805457" cy="1804988"/>
          </a:xfrm>
          <a:prstGeom prst="ellipse">
            <a:avLst/>
          </a:prstGeom>
        </p:spPr>
        <p:txBody>
          <a:bodyPr anchor="ctr"/>
          <a:lstStyle>
            <a:lvl1pPr algn="ctr">
              <a:defRPr/>
            </a:lvl1pPr>
          </a:lstStyle>
          <a:p>
            <a:r>
              <a:rPr lang="en-US"/>
              <a:t>Click icon to add picture</a:t>
            </a:r>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352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3370"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6302" y="1737114"/>
            <a:ext cx="1805457" cy="1804988"/>
          </a:xfrm>
          <a:prstGeom prst="ellipse">
            <a:avLst/>
          </a:prstGeom>
        </p:spPr>
        <p:txBody>
          <a:bodyPr anchor="ctr"/>
          <a:lstStyle>
            <a:lvl1pPr algn="ctr">
              <a:defRPr/>
            </a:lvl1pPr>
          </a:lstStyle>
          <a:p>
            <a:r>
              <a:rPr lang="en-US"/>
              <a:t>Click icon to add picture</a:t>
            </a:r>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9731"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9504"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2513" y="1737114"/>
            <a:ext cx="1805457" cy="1804988"/>
          </a:xfrm>
          <a:prstGeom prst="ellipse">
            <a:avLst/>
          </a:prstGeom>
        </p:spPr>
        <p:txBody>
          <a:bodyPr anchor="ctr"/>
          <a:lstStyle>
            <a:lvl1pPr algn="ctr">
              <a:defRPr/>
            </a:lvl1pPr>
          </a:lstStyle>
          <a:p>
            <a:r>
              <a:rPr lang="en-US"/>
              <a:t>Click icon to add picture</a:t>
            </a:r>
          </a:p>
        </p:txBody>
      </p:sp>
      <p:sp>
        <p:nvSpPr>
          <p:cNvPr id="3" name="Title 2">
            <a:extLst>
              <a:ext uri="{FF2B5EF4-FFF2-40B4-BE49-F238E27FC236}">
                <a16:creationId xmlns:a16="http://schemas.microsoft.com/office/drawing/2014/main" id="{222913E8-506A-FBC9-340B-F35A74F054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6408803"/>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r>
              <a:rPr lang="en-US"/>
              <a:t>Click icon to add table</a:t>
            </a:r>
          </a:p>
        </p:txBody>
      </p:sp>
      <p:sp>
        <p:nvSpPr>
          <p:cNvPr id="2" name="Title 1">
            <a:extLst>
              <a:ext uri="{FF2B5EF4-FFF2-40B4-BE49-F238E27FC236}">
                <a16:creationId xmlns:a16="http://schemas.microsoft.com/office/drawing/2014/main" id="{2E0484D1-98A9-907A-A3DE-83E76BFDD1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082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381101"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381101" y="4077354"/>
            <a:ext cx="8790687" cy="743793"/>
          </a:xfrm>
        </p:spPr>
        <p:txBody>
          <a:bodyPr>
            <a:spAutoFit/>
          </a:bodyPr>
          <a:lstStyle>
            <a:lvl1pPr>
              <a:defRPr sz="900"/>
            </a:lvl1pPr>
            <a:lvl2pPr marL="114300" indent="-114300">
              <a:spcBef>
                <a:spcPts val="100"/>
              </a:spcBef>
              <a:buClr>
                <a:schemeClr val="accent1"/>
              </a:buClr>
              <a:tabLst/>
              <a:defRPr sz="900"/>
            </a:lvl2pPr>
            <a:lvl3pPr marL="230188" indent="-115888">
              <a:spcBef>
                <a:spcPts val="100"/>
              </a:spcBef>
              <a:buClr>
                <a:schemeClr val="accent1"/>
              </a:buClr>
              <a:tabLst/>
              <a:defRPr sz="900"/>
            </a:lvl3pPr>
            <a:lvl4pPr marL="346075" indent="-115888">
              <a:spcBef>
                <a:spcPts val="100"/>
              </a:spcBef>
              <a:buClr>
                <a:schemeClr val="accent1"/>
              </a:buClr>
              <a:tabLst/>
              <a:defRPr sz="900"/>
            </a:lvl4pPr>
            <a:lvl5pPr marL="460375" indent="-114300">
              <a:spcBef>
                <a:spcPts val="100"/>
              </a:spcBef>
              <a:buClr>
                <a:schemeClr val="accent1"/>
              </a:buClr>
              <a:tabLst/>
              <a:defRPr sz="90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262166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2621747"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4862231"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4862394"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10279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103039"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3DCA7A9E-0A15-1C0A-489F-4EB9436169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135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ghlight Layou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B22062C-3488-A6AE-52BF-760D3ABFFB2F}"/>
              </a:ext>
            </a:extLst>
          </p:cNvPr>
          <p:cNvSpPr/>
          <p:nvPr userDrawn="1"/>
        </p:nvSpPr>
        <p:spPr>
          <a:xfrm>
            <a:off x="6096000" y="-1"/>
            <a:ext cx="6096001" cy="6857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0" tIns="0" rIns="182880" bIns="0" rtlCol="0" anchor="ctr" anchorCtr="0"/>
          <a:lstStyle/>
          <a:p>
            <a:pPr marL="0" lvl="1">
              <a:spcBef>
                <a:spcPts val="500"/>
              </a:spcBef>
              <a:buClr>
                <a:srgbClr val="FA4616"/>
              </a:buClr>
            </a:pPr>
            <a:endParaRPr lang="en-US" sz="1400">
              <a:solidFill>
                <a:srgbClr val="FFFFFF"/>
              </a:solidFill>
              <a:cs typeface="Arial"/>
            </a:endParaRPr>
          </a:p>
        </p:txBody>
      </p:sp>
      <p:sp>
        <p:nvSpPr>
          <p:cNvPr id="64" name="TextBox 63">
            <a:extLst>
              <a:ext uri="{FF2B5EF4-FFF2-40B4-BE49-F238E27FC236}">
                <a16:creationId xmlns:a16="http://schemas.microsoft.com/office/drawing/2014/main" id="{231ABE16-9972-8E31-51D7-8314B6319E5C}"/>
              </a:ext>
            </a:extLst>
          </p:cNvPr>
          <p:cNvSpPr txBox="1">
            <a:spLocks/>
          </p:cNvSpPr>
          <p:nvPr userDrawn="1"/>
        </p:nvSpPr>
        <p:spPr>
          <a:xfrm rot="18900000" flipV="1">
            <a:off x="7231691" y="3130074"/>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4" name="TextBox 43">
            <a:extLst>
              <a:ext uri="{FF2B5EF4-FFF2-40B4-BE49-F238E27FC236}">
                <a16:creationId xmlns:a16="http://schemas.microsoft.com/office/drawing/2014/main" id="{7E1B9FCD-0189-A1B5-2E03-BFF1E398FBFF}"/>
              </a:ext>
            </a:extLst>
          </p:cNvPr>
          <p:cNvSpPr txBox="1">
            <a:spLocks/>
          </p:cNvSpPr>
          <p:nvPr userDrawn="1"/>
        </p:nvSpPr>
        <p:spPr>
          <a:xfrm>
            <a:off x="6096000" y="703756"/>
            <a:ext cx="1886295" cy="2120038"/>
          </a:xfrm>
          <a:custGeom>
            <a:avLst/>
            <a:gdLst>
              <a:gd name="connsiteX0" fmla="*/ 825777 w 1885804"/>
              <a:gd name="connsiteY0" fmla="*/ 0 h 2120038"/>
              <a:gd name="connsiteX1" fmla="*/ 1885804 w 1885804"/>
              <a:gd name="connsiteY1" fmla="*/ 1060019 h 2120038"/>
              <a:gd name="connsiteX2" fmla="*/ 825777 w 1885804"/>
              <a:gd name="connsiteY2" fmla="*/ 2120038 h 2120038"/>
              <a:gd name="connsiteX3" fmla="*/ 7808 w 1885804"/>
              <a:gd name="connsiteY3" fmla="*/ 1734290 h 2120038"/>
              <a:gd name="connsiteX4" fmla="*/ 0 w 1885804"/>
              <a:gd name="connsiteY4" fmla="*/ 1723849 h 2120038"/>
              <a:gd name="connsiteX5" fmla="*/ 0 w 1885804"/>
              <a:gd name="connsiteY5" fmla="*/ 396190 h 2120038"/>
              <a:gd name="connsiteX6" fmla="*/ 7808 w 1885804"/>
              <a:gd name="connsiteY6" fmla="*/ 385748 h 2120038"/>
              <a:gd name="connsiteX7" fmla="*/ 825777 w 1885804"/>
              <a:gd name="connsiteY7" fmla="*/ 0 h 212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5804" h="2120038">
                <a:moveTo>
                  <a:pt x="825777" y="0"/>
                </a:moveTo>
                <a:cubicBezTo>
                  <a:pt x="1411214" y="0"/>
                  <a:pt x="1885804" y="474586"/>
                  <a:pt x="1885804" y="1060019"/>
                </a:cubicBezTo>
                <a:cubicBezTo>
                  <a:pt x="1885804" y="1645452"/>
                  <a:pt x="1411214" y="2120038"/>
                  <a:pt x="825777" y="2120038"/>
                </a:cubicBezTo>
                <a:cubicBezTo>
                  <a:pt x="496468" y="2120038"/>
                  <a:pt x="202232" y="1969876"/>
                  <a:pt x="7808" y="1734290"/>
                </a:cubicBezTo>
                <a:lnTo>
                  <a:pt x="0" y="1723849"/>
                </a:lnTo>
                <a:lnTo>
                  <a:pt x="0" y="396190"/>
                </a:lnTo>
                <a:lnTo>
                  <a:pt x="7808" y="385748"/>
                </a:lnTo>
                <a:cubicBezTo>
                  <a:pt x="202232" y="150162"/>
                  <a:pt x="496468" y="0"/>
                  <a:pt x="825777" y="0"/>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5" name="Text Placeholder 2">
            <a:extLst>
              <a:ext uri="{FF2B5EF4-FFF2-40B4-BE49-F238E27FC236}">
                <a16:creationId xmlns:a16="http://schemas.microsoft.com/office/drawing/2014/main" id="{256B7A8A-369D-1866-3F09-216A9B4E73DF}"/>
              </a:ext>
            </a:extLst>
          </p:cNvPr>
          <p:cNvSpPr txBox="1">
            <a:spLocks/>
          </p:cNvSpPr>
          <p:nvPr userDrawn="1"/>
        </p:nvSpPr>
        <p:spPr>
          <a:xfrm>
            <a:off x="927719" y="1674359"/>
            <a:ext cx="4240563" cy="738664"/>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200" spc="-100">
                <a:solidFill>
                  <a:schemeClr val="tx1"/>
                </a:solidFill>
              </a:rPr>
              <a:t>Before</a:t>
            </a:r>
            <a:br>
              <a:rPr lang="en-US" altLang="ko-KR" sz="4400" spc="-100">
                <a:solidFill>
                  <a:schemeClr val="tx1"/>
                </a:solidFill>
              </a:rPr>
            </a:br>
            <a:r>
              <a:rPr lang="en-US" altLang="ko-KR" sz="1800" b="0" spc="-100">
                <a:solidFill>
                  <a:schemeClr val="tx1"/>
                </a:solidFill>
              </a:rPr>
              <a:t>Automation</a:t>
            </a:r>
            <a:endParaRPr lang="en-US" altLang="ko-KR" sz="4400" b="0" spc="-100">
              <a:solidFill>
                <a:schemeClr val="tx1"/>
              </a:solidFill>
            </a:endParaRPr>
          </a:p>
        </p:txBody>
      </p:sp>
      <p:sp>
        <p:nvSpPr>
          <p:cNvPr id="46" name="Text Placeholder 2">
            <a:extLst>
              <a:ext uri="{FF2B5EF4-FFF2-40B4-BE49-F238E27FC236}">
                <a16:creationId xmlns:a16="http://schemas.microsoft.com/office/drawing/2014/main" id="{E425DEA6-7AB7-19A1-7586-DB9E5F7E3AEC}"/>
              </a:ext>
            </a:extLst>
          </p:cNvPr>
          <p:cNvSpPr txBox="1">
            <a:spLocks/>
          </p:cNvSpPr>
          <p:nvPr userDrawn="1"/>
        </p:nvSpPr>
        <p:spPr>
          <a:xfrm>
            <a:off x="7022039" y="1600493"/>
            <a:ext cx="4243921" cy="812530"/>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800" spc="-100"/>
              <a:t>After</a:t>
            </a:r>
            <a:br>
              <a:rPr lang="en-US" altLang="ko-KR" sz="4400" spc="-100"/>
            </a:br>
            <a:r>
              <a:rPr lang="en-US" altLang="ko-KR" sz="1800" b="0" spc="-100"/>
              <a:t>Automation</a:t>
            </a:r>
            <a:endParaRPr lang="en-US" altLang="ko-KR" sz="4400" b="0" spc="-100"/>
          </a:p>
        </p:txBody>
      </p:sp>
      <p:sp>
        <p:nvSpPr>
          <p:cNvPr id="47" name="Text Placeholder 29">
            <a:extLst>
              <a:ext uri="{FF2B5EF4-FFF2-40B4-BE49-F238E27FC236}">
                <a16:creationId xmlns:a16="http://schemas.microsoft.com/office/drawing/2014/main" id="{3016B6F9-9554-42E5-9748-60AA3F6F8BFC}"/>
              </a:ext>
            </a:extLst>
          </p:cNvPr>
          <p:cNvSpPr>
            <a:spLocks noGrp="1"/>
          </p:cNvSpPr>
          <p:nvPr>
            <p:ph type="body" sz="quarter" idx="10" hasCustomPrompt="1"/>
          </p:nvPr>
        </p:nvSpPr>
        <p:spPr>
          <a:xfrm>
            <a:off x="760304" y="3278021"/>
            <a:ext cx="4575394" cy="1168543"/>
          </a:xfrm>
        </p:spPr>
        <p:txBody>
          <a:bodyPr wrap="square" lIns="0" tIns="0" rIns="0" bIns="0" anchor="b">
            <a:noAutofit/>
          </a:bodyPr>
          <a:lstStyle>
            <a:lvl1pPr algn="ctr">
              <a:defRPr lang="en-US" sz="11500" b="1" spc="-200" dirty="0" smtClean="0">
                <a:solidFill>
                  <a:schemeClr val="accent1"/>
                </a:solidFill>
              </a:defRPr>
            </a:lvl1pPr>
          </a:lstStyle>
          <a:p>
            <a:pPr lvl="0" algn="ctr">
              <a:spcBef>
                <a:spcPts val="600"/>
              </a:spcBef>
            </a:pPr>
            <a:r>
              <a:rPr lang="en-US"/>
              <a:t>##</a:t>
            </a:r>
          </a:p>
        </p:txBody>
      </p:sp>
      <p:cxnSp>
        <p:nvCxnSpPr>
          <p:cNvPr id="48" name="Straight Connector 47">
            <a:extLst>
              <a:ext uri="{FF2B5EF4-FFF2-40B4-BE49-F238E27FC236}">
                <a16:creationId xmlns:a16="http://schemas.microsoft.com/office/drawing/2014/main" id="{83F3AF0C-6116-AA50-5834-269D10924298}"/>
              </a:ext>
            </a:extLst>
          </p:cNvPr>
          <p:cNvCxnSpPr>
            <a:cxnSpLocks/>
          </p:cNvCxnSpPr>
          <p:nvPr userDrawn="1"/>
        </p:nvCxnSpPr>
        <p:spPr>
          <a:xfrm>
            <a:off x="6855023" y="2663027"/>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59972C9E-70FC-4C62-8289-C4EBA8EB74F3}"/>
              </a:ext>
            </a:extLst>
          </p:cNvPr>
          <p:cNvCxnSpPr>
            <a:cxnSpLocks/>
          </p:cNvCxnSpPr>
          <p:nvPr userDrawn="1"/>
        </p:nvCxnSpPr>
        <p:spPr>
          <a:xfrm>
            <a:off x="6855023" y="4996870"/>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F4AD37E-44B2-8249-9398-F71E4C12BFC7}"/>
              </a:ext>
            </a:extLst>
          </p:cNvPr>
          <p:cNvCxnSpPr>
            <a:cxnSpLocks/>
          </p:cNvCxnSpPr>
          <p:nvPr userDrawn="1"/>
        </p:nvCxnSpPr>
        <p:spPr>
          <a:xfrm>
            <a:off x="759025" y="2663027"/>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69DA6F8-D40C-682F-5CE3-60EEE1C57D00}"/>
              </a:ext>
            </a:extLst>
          </p:cNvPr>
          <p:cNvCxnSpPr>
            <a:cxnSpLocks/>
          </p:cNvCxnSpPr>
          <p:nvPr userDrawn="1"/>
        </p:nvCxnSpPr>
        <p:spPr>
          <a:xfrm>
            <a:off x="757744" y="4996870"/>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2" name="Text Placeholder 29">
            <a:extLst>
              <a:ext uri="{FF2B5EF4-FFF2-40B4-BE49-F238E27FC236}">
                <a16:creationId xmlns:a16="http://schemas.microsoft.com/office/drawing/2014/main" id="{32F06AB7-868E-F803-3A34-B8B7CEAA8B83}"/>
              </a:ext>
            </a:extLst>
          </p:cNvPr>
          <p:cNvSpPr>
            <a:spLocks noGrp="1"/>
          </p:cNvSpPr>
          <p:nvPr>
            <p:ph type="body" sz="quarter" idx="12" hasCustomPrompt="1"/>
          </p:nvPr>
        </p:nvSpPr>
        <p:spPr>
          <a:xfrm>
            <a:off x="3722976" y="5327283"/>
            <a:ext cx="1612721" cy="751580"/>
          </a:xfrm>
        </p:spPr>
        <p:txBody>
          <a:bodyPr wrap="square" lIns="0" tIns="0" rIns="0" bIns="0" anchor="ctr">
            <a:normAutofit/>
          </a:bodyPr>
          <a:lstStyle>
            <a:lvl1pPr>
              <a:defRPr lang="en-US" altLang="ko-KR" sz="1800" b="0" kern="1200" spc="-100" dirty="0">
                <a:solidFill>
                  <a:schemeClr val="tx1"/>
                </a:solidFill>
                <a:latin typeface="Arial"/>
                <a:ea typeface="+mn-ea"/>
                <a:cs typeface="Arial"/>
              </a:defRPr>
            </a:lvl1pPr>
          </a:lstStyle>
          <a:p>
            <a:r>
              <a:rPr lang="en-US" altLang="ko-KR"/>
              <a:t>100% human</a:t>
            </a:r>
          </a:p>
        </p:txBody>
      </p:sp>
      <p:sp>
        <p:nvSpPr>
          <p:cNvPr id="53" name="Text Placeholder 29">
            <a:extLst>
              <a:ext uri="{FF2B5EF4-FFF2-40B4-BE49-F238E27FC236}">
                <a16:creationId xmlns:a16="http://schemas.microsoft.com/office/drawing/2014/main" id="{E48049F3-B789-72E8-CFCD-4154992C252B}"/>
              </a:ext>
            </a:extLst>
          </p:cNvPr>
          <p:cNvSpPr>
            <a:spLocks noGrp="1"/>
          </p:cNvSpPr>
          <p:nvPr>
            <p:ph type="body" sz="quarter" idx="11" hasCustomPrompt="1"/>
          </p:nvPr>
        </p:nvSpPr>
        <p:spPr>
          <a:xfrm>
            <a:off x="6855023" y="3278021"/>
            <a:ext cx="4564467" cy="1168543"/>
          </a:xfrm>
        </p:spPr>
        <p:txBody>
          <a:bodyPr wrap="square" lIns="0" tIns="0" rIns="0" bIns="0" anchor="b">
            <a:noAutofit/>
          </a:bodyPr>
          <a:lstStyle>
            <a:lvl1pPr algn="ctr">
              <a:defRPr lang="en-US" sz="11500" b="1" spc="-200" dirty="0" smtClean="0">
                <a:solidFill>
                  <a:schemeClr val="bg1"/>
                </a:solidFill>
              </a:defRPr>
            </a:lvl1pPr>
          </a:lstStyle>
          <a:p>
            <a:pPr lvl="0" algn="ctr">
              <a:spcBef>
                <a:spcPts val="600"/>
              </a:spcBef>
            </a:pPr>
            <a:r>
              <a:rPr lang="en-US"/>
              <a:t>##</a:t>
            </a:r>
          </a:p>
        </p:txBody>
      </p:sp>
      <p:sp>
        <p:nvSpPr>
          <p:cNvPr id="54" name="Text Placeholder 29">
            <a:extLst>
              <a:ext uri="{FF2B5EF4-FFF2-40B4-BE49-F238E27FC236}">
                <a16:creationId xmlns:a16="http://schemas.microsoft.com/office/drawing/2014/main" id="{CB61B9E2-F54E-D6CA-256A-A281F06DD69F}"/>
              </a:ext>
            </a:extLst>
          </p:cNvPr>
          <p:cNvSpPr>
            <a:spLocks noGrp="1"/>
          </p:cNvSpPr>
          <p:nvPr>
            <p:ph type="body" sz="quarter" idx="14" hasCustomPrompt="1"/>
          </p:nvPr>
        </p:nvSpPr>
        <p:spPr>
          <a:xfrm>
            <a:off x="760304" y="4319565"/>
            <a:ext cx="4575394" cy="507856"/>
          </a:xfrm>
        </p:spPr>
        <p:txBody>
          <a:bodyPr wrap="square" lIns="0" tIns="0" rIns="0" bIns="0" anchor="t">
            <a:normAutofit/>
          </a:bodyPr>
          <a:lstStyle>
            <a:lvl1pPr algn="ctr">
              <a:defRPr lang="en-US" sz="2400" b="1" spc="-100" baseline="0" dirty="0" smtClean="0">
                <a:solidFill>
                  <a:schemeClr val="accent1"/>
                </a:solidFill>
              </a:defRPr>
            </a:lvl1pPr>
          </a:lstStyle>
          <a:p>
            <a:pPr lvl="0" algn="ctr">
              <a:spcBef>
                <a:spcPts val="600"/>
              </a:spcBef>
            </a:pPr>
            <a:r>
              <a:rPr lang="en-US"/>
              <a:t>Weeks</a:t>
            </a:r>
          </a:p>
        </p:txBody>
      </p:sp>
      <p:sp>
        <p:nvSpPr>
          <p:cNvPr id="55" name="Text Placeholder 29">
            <a:extLst>
              <a:ext uri="{FF2B5EF4-FFF2-40B4-BE49-F238E27FC236}">
                <a16:creationId xmlns:a16="http://schemas.microsoft.com/office/drawing/2014/main" id="{BA4A3461-338D-40B7-94D2-3B6B1D3DEDFE}"/>
              </a:ext>
            </a:extLst>
          </p:cNvPr>
          <p:cNvSpPr>
            <a:spLocks noGrp="1"/>
          </p:cNvSpPr>
          <p:nvPr>
            <p:ph type="body" sz="quarter" idx="15" hasCustomPrompt="1"/>
          </p:nvPr>
        </p:nvSpPr>
        <p:spPr>
          <a:xfrm>
            <a:off x="6855023" y="4319565"/>
            <a:ext cx="4564467" cy="507856"/>
          </a:xfrm>
        </p:spPr>
        <p:txBody>
          <a:bodyPr wrap="square" lIns="0" tIns="0" rIns="0" bIns="0" anchor="t">
            <a:normAutofit/>
          </a:bodyPr>
          <a:lstStyle>
            <a:lvl1pPr algn="ctr">
              <a:defRPr lang="en-US" sz="2400" b="1" kern="1200" spc="-100" baseline="0" dirty="0">
                <a:solidFill>
                  <a:schemeClr val="bg1"/>
                </a:solidFill>
                <a:latin typeface="Arial"/>
                <a:ea typeface="+mn-ea"/>
                <a:cs typeface="Arial"/>
              </a:defRPr>
            </a:lvl1pPr>
          </a:lstStyle>
          <a:p>
            <a:pPr lvl="0" algn="ctr">
              <a:spcBef>
                <a:spcPts val="600"/>
              </a:spcBef>
            </a:pPr>
            <a:r>
              <a:rPr lang="en-US"/>
              <a:t>Minutes</a:t>
            </a:r>
          </a:p>
        </p:txBody>
      </p:sp>
      <p:graphicFrame>
        <p:nvGraphicFramePr>
          <p:cNvPr id="56" name="Chart 55">
            <a:extLst>
              <a:ext uri="{FF2B5EF4-FFF2-40B4-BE49-F238E27FC236}">
                <a16:creationId xmlns:a16="http://schemas.microsoft.com/office/drawing/2014/main" id="{6C9C69C4-0A3E-9729-5ED6-61775E8E9C80}"/>
              </a:ext>
            </a:extLst>
          </p:cNvPr>
          <p:cNvGraphicFramePr/>
          <p:nvPr userDrawn="1">
            <p:extLst>
              <p:ext uri="{D42A27DB-BD31-4B8C-83A1-F6EECF244321}">
                <p14:modId xmlns:p14="http://schemas.microsoft.com/office/powerpoint/2010/main" val="4167732339"/>
              </p:ext>
            </p:extLst>
          </p:nvPr>
        </p:nvGraphicFramePr>
        <p:xfrm>
          <a:off x="2612457" y="5277421"/>
          <a:ext cx="871085" cy="8513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7" name="Chart 56">
            <a:extLst>
              <a:ext uri="{FF2B5EF4-FFF2-40B4-BE49-F238E27FC236}">
                <a16:creationId xmlns:a16="http://schemas.microsoft.com/office/drawing/2014/main" id="{62409063-7FF5-2D0C-6449-A856FEDB822A}"/>
              </a:ext>
            </a:extLst>
          </p:cNvPr>
          <p:cNvGraphicFramePr/>
          <p:nvPr userDrawn="1">
            <p:extLst>
              <p:ext uri="{D42A27DB-BD31-4B8C-83A1-F6EECF244321}">
                <p14:modId xmlns:p14="http://schemas.microsoft.com/office/powerpoint/2010/main" val="1643280300"/>
              </p:ext>
            </p:extLst>
          </p:nvPr>
        </p:nvGraphicFramePr>
        <p:xfrm>
          <a:off x="8708457" y="5277421"/>
          <a:ext cx="871085" cy="851304"/>
        </p:xfrm>
        <a:graphic>
          <a:graphicData uri="http://schemas.openxmlformats.org/drawingml/2006/chart">
            <c:chart xmlns:c="http://schemas.openxmlformats.org/drawingml/2006/chart" xmlns:r="http://schemas.openxmlformats.org/officeDocument/2006/relationships" r:id="rId3"/>
          </a:graphicData>
        </a:graphic>
      </p:graphicFrame>
      <p:sp>
        <p:nvSpPr>
          <p:cNvPr id="58" name="Text Placeholder 29">
            <a:extLst>
              <a:ext uri="{FF2B5EF4-FFF2-40B4-BE49-F238E27FC236}">
                <a16:creationId xmlns:a16="http://schemas.microsoft.com/office/drawing/2014/main" id="{AE4CA52E-EA98-FE7F-A512-920C33A992BB}"/>
              </a:ext>
            </a:extLst>
          </p:cNvPr>
          <p:cNvSpPr>
            <a:spLocks noGrp="1"/>
          </p:cNvSpPr>
          <p:nvPr>
            <p:ph type="body" sz="quarter" idx="16" hasCustomPrompt="1"/>
          </p:nvPr>
        </p:nvSpPr>
        <p:spPr>
          <a:xfrm>
            <a:off x="760304" y="5327283"/>
            <a:ext cx="1612721" cy="751580"/>
          </a:xfrm>
        </p:spPr>
        <p:txBody>
          <a:bodyPr wrap="square" lIns="0" tIns="0" rIns="0" bIns="0" anchor="ctr">
            <a:normAutofit/>
          </a:bodyPr>
          <a:lstStyle>
            <a:lvl1pPr algn="r">
              <a:defRPr lang="en-US" altLang="ko-KR" sz="1800" b="0" kern="1200" spc="-100" dirty="0">
                <a:solidFill>
                  <a:schemeClr val="tx1"/>
                </a:solidFill>
                <a:latin typeface="Arial"/>
                <a:ea typeface="+mn-ea"/>
                <a:cs typeface="Arial"/>
              </a:defRPr>
            </a:lvl1pPr>
          </a:lstStyle>
          <a:p>
            <a:r>
              <a:rPr lang="en-US" altLang="ko-KR"/>
              <a:t>0% Robot</a:t>
            </a:r>
          </a:p>
        </p:txBody>
      </p:sp>
      <p:sp>
        <p:nvSpPr>
          <p:cNvPr id="59" name="Text Placeholder 29">
            <a:extLst>
              <a:ext uri="{FF2B5EF4-FFF2-40B4-BE49-F238E27FC236}">
                <a16:creationId xmlns:a16="http://schemas.microsoft.com/office/drawing/2014/main" id="{C970E15F-56ED-8BD6-32E8-6A38C98704AD}"/>
              </a:ext>
            </a:extLst>
          </p:cNvPr>
          <p:cNvSpPr>
            <a:spLocks noGrp="1"/>
          </p:cNvSpPr>
          <p:nvPr>
            <p:ph type="body" sz="quarter" idx="17" hasCustomPrompt="1"/>
          </p:nvPr>
        </p:nvSpPr>
        <p:spPr>
          <a:xfrm>
            <a:off x="9820653" y="5327283"/>
            <a:ext cx="1612322" cy="751580"/>
          </a:xfrm>
        </p:spPr>
        <p:txBody>
          <a:bodyPr wrap="square" lIns="0" tIns="0" rIns="0" bIns="0" anchor="ctr">
            <a:normAutofit/>
          </a:bodyPr>
          <a:lstStyle>
            <a:lvl1pPr>
              <a:defRPr lang="en-US" altLang="ko-KR" sz="1800" b="0" kern="1200" spc="-100" dirty="0">
                <a:solidFill>
                  <a:schemeClr val="bg1"/>
                </a:solidFill>
                <a:latin typeface="Arial"/>
                <a:ea typeface="+mn-ea"/>
                <a:cs typeface="Arial"/>
              </a:defRPr>
            </a:lvl1pPr>
          </a:lstStyle>
          <a:p>
            <a:r>
              <a:rPr lang="en-US" altLang="ko-KR"/>
              <a:t>10% human</a:t>
            </a:r>
          </a:p>
        </p:txBody>
      </p:sp>
      <p:sp>
        <p:nvSpPr>
          <p:cNvPr id="60" name="Text Placeholder 29">
            <a:extLst>
              <a:ext uri="{FF2B5EF4-FFF2-40B4-BE49-F238E27FC236}">
                <a16:creationId xmlns:a16="http://schemas.microsoft.com/office/drawing/2014/main" id="{17B370CB-767F-6127-C6A8-369706F375E9}"/>
              </a:ext>
            </a:extLst>
          </p:cNvPr>
          <p:cNvSpPr>
            <a:spLocks noGrp="1"/>
          </p:cNvSpPr>
          <p:nvPr>
            <p:ph type="body" sz="quarter" idx="18" hasCustomPrompt="1"/>
          </p:nvPr>
        </p:nvSpPr>
        <p:spPr>
          <a:xfrm>
            <a:off x="6855023" y="5327283"/>
            <a:ext cx="1615679" cy="751580"/>
          </a:xfrm>
        </p:spPr>
        <p:txBody>
          <a:bodyPr wrap="square" lIns="0" tIns="0" rIns="0" bIns="0" anchor="ctr">
            <a:normAutofit/>
          </a:bodyPr>
          <a:lstStyle>
            <a:lvl1pPr algn="r">
              <a:defRPr lang="en-US" altLang="ko-KR" sz="1800" b="0" kern="1200" spc="-100" dirty="0">
                <a:solidFill>
                  <a:schemeClr val="bg1"/>
                </a:solidFill>
                <a:latin typeface="Arial"/>
                <a:ea typeface="+mn-ea"/>
                <a:cs typeface="Arial"/>
              </a:defRPr>
            </a:lvl1pPr>
          </a:lstStyle>
          <a:p>
            <a:r>
              <a:rPr lang="en-US" altLang="ko-KR"/>
              <a:t>90% Robot</a:t>
            </a:r>
          </a:p>
        </p:txBody>
      </p:sp>
      <p:sp>
        <p:nvSpPr>
          <p:cNvPr id="61" name="Title 1">
            <a:extLst>
              <a:ext uri="{FF2B5EF4-FFF2-40B4-BE49-F238E27FC236}">
                <a16:creationId xmlns:a16="http://schemas.microsoft.com/office/drawing/2014/main" id="{9B03BF04-F19E-B24B-07CE-02E09F9A9128}"/>
              </a:ext>
            </a:extLst>
          </p:cNvPr>
          <p:cNvSpPr>
            <a:spLocks noGrp="1"/>
          </p:cNvSpPr>
          <p:nvPr>
            <p:ph type="title"/>
          </p:nvPr>
        </p:nvSpPr>
        <p:spPr>
          <a:xfrm>
            <a:off x="381101" y="357722"/>
            <a:ext cx="5106729" cy="235449"/>
          </a:xfrm>
        </p:spPr>
        <p:txBody>
          <a:bodyPr wrap="square">
            <a:spAutoFit/>
          </a:bodyPr>
          <a:lstStyle>
            <a:lvl1pPr>
              <a:defRPr lang="en-PH" sz="1800" b="0" kern="1200" spc="-100" dirty="0">
                <a:solidFill>
                  <a:schemeClr val="tx1"/>
                </a:solidFill>
                <a:latin typeface="Arial"/>
                <a:ea typeface="+mn-ea"/>
                <a:cs typeface="Arial"/>
              </a:defRPr>
            </a:lvl1pPr>
          </a:lstStyle>
          <a:p>
            <a:r>
              <a:rPr lang="en-US"/>
              <a:t>Click to edit Master title style</a:t>
            </a:r>
            <a:endParaRPr lang="en-PH"/>
          </a:p>
        </p:txBody>
      </p:sp>
      <p:sp>
        <p:nvSpPr>
          <p:cNvPr id="62" name="Text Placeholder 22">
            <a:extLst>
              <a:ext uri="{FF2B5EF4-FFF2-40B4-BE49-F238E27FC236}">
                <a16:creationId xmlns:a16="http://schemas.microsoft.com/office/drawing/2014/main" id="{DB9D5F97-9B94-7732-C57D-93D01293033F}"/>
              </a:ext>
            </a:extLst>
          </p:cNvPr>
          <p:cNvSpPr>
            <a:spLocks noGrp="1"/>
          </p:cNvSpPr>
          <p:nvPr>
            <p:ph type="body" sz="quarter" idx="20"/>
          </p:nvPr>
        </p:nvSpPr>
        <p:spPr>
          <a:xfrm>
            <a:off x="381101" y="611898"/>
            <a:ext cx="5106729" cy="349156"/>
          </a:xfrm>
        </p:spPr>
        <p:txBody>
          <a:bodyPr vert="horz" lIns="0" tIns="0" rIns="0" bIns="0" rtlCol="0" anchor="t" anchorCtr="0">
            <a:noAutofit/>
          </a:bodyPr>
          <a:lstStyle>
            <a:lvl1pPr>
              <a:defRPr lang="en-US" sz="2400" b="1" kern="1200" spc="-100" baseline="0" dirty="0">
                <a:solidFill>
                  <a:schemeClr val="accent1"/>
                </a:solidFill>
                <a:latin typeface="Arial"/>
                <a:ea typeface="+mn-ea"/>
                <a:cs typeface="Arial"/>
              </a:defRPr>
            </a:lvl1pPr>
            <a:lvl2pPr>
              <a:defRPr lang="en-US" sz="1800" smtClean="0">
                <a:latin typeface="+mn-lt"/>
                <a:cs typeface="+mn-cs"/>
              </a:defRPr>
            </a:lvl2pPr>
            <a:lvl3pPr>
              <a:defRPr lang="en-US" sz="1800" smtClean="0">
                <a:latin typeface="+mn-lt"/>
                <a:cs typeface="+mn-cs"/>
              </a:defRPr>
            </a:lvl3pPr>
            <a:lvl4pPr>
              <a:defRPr lang="en-US" sz="1800" smtClean="0">
                <a:latin typeface="+mn-lt"/>
                <a:cs typeface="+mn-cs"/>
              </a:defRPr>
            </a:lvl4pPr>
            <a:lvl5pPr>
              <a:defRPr lang="en-PH" sz="1800">
                <a:latin typeface="+mn-lt"/>
                <a:cs typeface="+mn-cs"/>
              </a:defRPr>
            </a:lvl5pPr>
          </a:lstStyle>
          <a:p>
            <a:pPr lvl="0">
              <a:lnSpc>
                <a:spcPct val="85000"/>
              </a:lnSpc>
              <a:spcBef>
                <a:spcPct val="0"/>
              </a:spcBef>
              <a:tabLst>
                <a:tab pos="2227263" algn="l"/>
              </a:tabLst>
            </a:pPr>
            <a:r>
              <a:rPr lang="en-US"/>
              <a:t>Click to edit Master text styles</a:t>
            </a:r>
          </a:p>
        </p:txBody>
      </p:sp>
      <p:pic>
        <p:nvPicPr>
          <p:cNvPr id="63" name="Graphic 62">
            <a:extLst>
              <a:ext uri="{FF2B5EF4-FFF2-40B4-BE49-F238E27FC236}">
                <a16:creationId xmlns:a16="http://schemas.microsoft.com/office/drawing/2014/main" id="{B8805D60-4644-6E33-303D-BDBC9B5C46BF}"/>
              </a:ext>
            </a:extLst>
          </p:cNvPr>
          <p:cNvPicPr>
            <a:picLocks noChangeAspect="1"/>
          </p:cNvPicPr>
          <p:nvPr userDrawn="1"/>
        </p:nvPicPr>
        <p:blipFill>
          <a:blip r:embed="rId4">
            <a:lum bright="100000"/>
            <a:extLst>
              <a:ext uri="{96DAC541-7B7A-43D3-8B79-37D633B846F1}">
                <asvg:svgBlip xmlns:asvg="http://schemas.microsoft.com/office/drawing/2016/SVG/main" r:embed="rId5"/>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382175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Highlight Layou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B22062C-3488-A6AE-52BF-760D3ABFFB2F}"/>
              </a:ext>
            </a:extLst>
          </p:cNvPr>
          <p:cNvSpPr/>
          <p:nvPr userDrawn="1"/>
        </p:nvSpPr>
        <p:spPr>
          <a:xfrm>
            <a:off x="6096000" y="-1"/>
            <a:ext cx="6096001" cy="6857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0" tIns="0" rIns="182880" bIns="0" rtlCol="0" anchor="ctr" anchorCtr="0"/>
          <a:lstStyle/>
          <a:p>
            <a:pPr marL="0" lvl="1">
              <a:spcBef>
                <a:spcPts val="500"/>
              </a:spcBef>
              <a:buClr>
                <a:srgbClr val="FA4616"/>
              </a:buClr>
            </a:pPr>
            <a:endParaRPr lang="en-US" sz="1400">
              <a:solidFill>
                <a:srgbClr val="FFFFFF"/>
              </a:solidFill>
              <a:cs typeface="Arial"/>
            </a:endParaRPr>
          </a:p>
        </p:txBody>
      </p:sp>
      <p:sp>
        <p:nvSpPr>
          <p:cNvPr id="64" name="TextBox 63">
            <a:extLst>
              <a:ext uri="{FF2B5EF4-FFF2-40B4-BE49-F238E27FC236}">
                <a16:creationId xmlns:a16="http://schemas.microsoft.com/office/drawing/2014/main" id="{231ABE16-9972-8E31-51D7-8314B6319E5C}"/>
              </a:ext>
            </a:extLst>
          </p:cNvPr>
          <p:cNvSpPr txBox="1">
            <a:spLocks/>
          </p:cNvSpPr>
          <p:nvPr userDrawn="1"/>
        </p:nvSpPr>
        <p:spPr>
          <a:xfrm rot="18900000" flipV="1">
            <a:off x="7231691" y="3130074"/>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4" name="TextBox 43">
            <a:extLst>
              <a:ext uri="{FF2B5EF4-FFF2-40B4-BE49-F238E27FC236}">
                <a16:creationId xmlns:a16="http://schemas.microsoft.com/office/drawing/2014/main" id="{7E1B9FCD-0189-A1B5-2E03-BFF1E398FBFF}"/>
              </a:ext>
            </a:extLst>
          </p:cNvPr>
          <p:cNvSpPr txBox="1">
            <a:spLocks/>
          </p:cNvSpPr>
          <p:nvPr userDrawn="1"/>
        </p:nvSpPr>
        <p:spPr>
          <a:xfrm>
            <a:off x="6096000" y="703756"/>
            <a:ext cx="1886295" cy="2120038"/>
          </a:xfrm>
          <a:custGeom>
            <a:avLst/>
            <a:gdLst>
              <a:gd name="connsiteX0" fmla="*/ 825777 w 1885804"/>
              <a:gd name="connsiteY0" fmla="*/ 0 h 2120038"/>
              <a:gd name="connsiteX1" fmla="*/ 1885804 w 1885804"/>
              <a:gd name="connsiteY1" fmla="*/ 1060019 h 2120038"/>
              <a:gd name="connsiteX2" fmla="*/ 825777 w 1885804"/>
              <a:gd name="connsiteY2" fmla="*/ 2120038 h 2120038"/>
              <a:gd name="connsiteX3" fmla="*/ 7808 w 1885804"/>
              <a:gd name="connsiteY3" fmla="*/ 1734290 h 2120038"/>
              <a:gd name="connsiteX4" fmla="*/ 0 w 1885804"/>
              <a:gd name="connsiteY4" fmla="*/ 1723849 h 2120038"/>
              <a:gd name="connsiteX5" fmla="*/ 0 w 1885804"/>
              <a:gd name="connsiteY5" fmla="*/ 396190 h 2120038"/>
              <a:gd name="connsiteX6" fmla="*/ 7808 w 1885804"/>
              <a:gd name="connsiteY6" fmla="*/ 385748 h 2120038"/>
              <a:gd name="connsiteX7" fmla="*/ 825777 w 1885804"/>
              <a:gd name="connsiteY7" fmla="*/ 0 h 212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5804" h="2120038">
                <a:moveTo>
                  <a:pt x="825777" y="0"/>
                </a:moveTo>
                <a:cubicBezTo>
                  <a:pt x="1411214" y="0"/>
                  <a:pt x="1885804" y="474586"/>
                  <a:pt x="1885804" y="1060019"/>
                </a:cubicBezTo>
                <a:cubicBezTo>
                  <a:pt x="1885804" y="1645452"/>
                  <a:pt x="1411214" y="2120038"/>
                  <a:pt x="825777" y="2120038"/>
                </a:cubicBezTo>
                <a:cubicBezTo>
                  <a:pt x="496468" y="2120038"/>
                  <a:pt x="202232" y="1969876"/>
                  <a:pt x="7808" y="1734290"/>
                </a:cubicBezTo>
                <a:lnTo>
                  <a:pt x="0" y="1723849"/>
                </a:lnTo>
                <a:lnTo>
                  <a:pt x="0" y="396190"/>
                </a:lnTo>
                <a:lnTo>
                  <a:pt x="7808" y="385748"/>
                </a:lnTo>
                <a:cubicBezTo>
                  <a:pt x="202232" y="150162"/>
                  <a:pt x="496468" y="0"/>
                  <a:pt x="825777" y="0"/>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5" name="Text Placeholder 2">
            <a:extLst>
              <a:ext uri="{FF2B5EF4-FFF2-40B4-BE49-F238E27FC236}">
                <a16:creationId xmlns:a16="http://schemas.microsoft.com/office/drawing/2014/main" id="{256B7A8A-369D-1866-3F09-216A9B4E73DF}"/>
              </a:ext>
            </a:extLst>
          </p:cNvPr>
          <p:cNvSpPr txBox="1">
            <a:spLocks/>
          </p:cNvSpPr>
          <p:nvPr userDrawn="1"/>
        </p:nvSpPr>
        <p:spPr>
          <a:xfrm>
            <a:off x="927719" y="1674359"/>
            <a:ext cx="4240563" cy="738664"/>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200" spc="-100">
                <a:solidFill>
                  <a:schemeClr val="tx1"/>
                </a:solidFill>
              </a:rPr>
              <a:t>Before</a:t>
            </a:r>
            <a:br>
              <a:rPr lang="en-US" altLang="ko-KR" sz="4400" spc="-100">
                <a:solidFill>
                  <a:schemeClr val="tx1"/>
                </a:solidFill>
              </a:rPr>
            </a:br>
            <a:r>
              <a:rPr lang="en-US" altLang="ko-KR" sz="1800" b="0" spc="-100">
                <a:solidFill>
                  <a:schemeClr val="tx1"/>
                </a:solidFill>
              </a:rPr>
              <a:t>Automation</a:t>
            </a:r>
            <a:endParaRPr lang="en-US" altLang="ko-KR" sz="4400" b="0" spc="-100">
              <a:solidFill>
                <a:schemeClr val="tx1"/>
              </a:solidFill>
            </a:endParaRPr>
          </a:p>
        </p:txBody>
      </p:sp>
      <p:sp>
        <p:nvSpPr>
          <p:cNvPr id="46" name="Text Placeholder 2">
            <a:extLst>
              <a:ext uri="{FF2B5EF4-FFF2-40B4-BE49-F238E27FC236}">
                <a16:creationId xmlns:a16="http://schemas.microsoft.com/office/drawing/2014/main" id="{E425DEA6-7AB7-19A1-7586-DB9E5F7E3AEC}"/>
              </a:ext>
            </a:extLst>
          </p:cNvPr>
          <p:cNvSpPr txBox="1">
            <a:spLocks/>
          </p:cNvSpPr>
          <p:nvPr userDrawn="1"/>
        </p:nvSpPr>
        <p:spPr>
          <a:xfrm>
            <a:off x="7022039" y="1600493"/>
            <a:ext cx="4243921" cy="812530"/>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800" spc="-100"/>
              <a:t>After</a:t>
            </a:r>
            <a:br>
              <a:rPr lang="en-US" altLang="ko-KR" sz="4400" spc="-100"/>
            </a:br>
            <a:r>
              <a:rPr lang="en-US" altLang="ko-KR" sz="1800" b="0" spc="-100"/>
              <a:t>Automation</a:t>
            </a:r>
            <a:endParaRPr lang="en-US" altLang="ko-KR" sz="4400" b="0" spc="-100"/>
          </a:p>
        </p:txBody>
      </p:sp>
      <p:sp>
        <p:nvSpPr>
          <p:cNvPr id="47" name="Text Placeholder 29">
            <a:extLst>
              <a:ext uri="{FF2B5EF4-FFF2-40B4-BE49-F238E27FC236}">
                <a16:creationId xmlns:a16="http://schemas.microsoft.com/office/drawing/2014/main" id="{3016B6F9-9554-42E5-9748-60AA3F6F8BFC}"/>
              </a:ext>
            </a:extLst>
          </p:cNvPr>
          <p:cNvSpPr>
            <a:spLocks noGrp="1"/>
          </p:cNvSpPr>
          <p:nvPr>
            <p:ph type="body" sz="quarter" idx="10" hasCustomPrompt="1"/>
          </p:nvPr>
        </p:nvSpPr>
        <p:spPr>
          <a:xfrm>
            <a:off x="760304" y="3278021"/>
            <a:ext cx="4575394" cy="1168543"/>
          </a:xfrm>
        </p:spPr>
        <p:txBody>
          <a:bodyPr wrap="square" lIns="0" tIns="0" rIns="0" bIns="0" anchor="b">
            <a:noAutofit/>
          </a:bodyPr>
          <a:lstStyle>
            <a:lvl1pPr algn="ctr">
              <a:defRPr lang="en-US" sz="11500" b="1" spc="-200" dirty="0" smtClean="0">
                <a:solidFill>
                  <a:schemeClr val="accent1"/>
                </a:solidFill>
              </a:defRPr>
            </a:lvl1pPr>
          </a:lstStyle>
          <a:p>
            <a:pPr lvl="0" algn="ctr">
              <a:spcBef>
                <a:spcPts val="600"/>
              </a:spcBef>
            </a:pPr>
            <a:r>
              <a:rPr lang="en-US"/>
              <a:t>##</a:t>
            </a:r>
          </a:p>
        </p:txBody>
      </p:sp>
      <p:cxnSp>
        <p:nvCxnSpPr>
          <p:cNvPr id="48" name="Straight Connector 47">
            <a:extLst>
              <a:ext uri="{FF2B5EF4-FFF2-40B4-BE49-F238E27FC236}">
                <a16:creationId xmlns:a16="http://schemas.microsoft.com/office/drawing/2014/main" id="{83F3AF0C-6116-AA50-5834-269D10924298}"/>
              </a:ext>
            </a:extLst>
          </p:cNvPr>
          <p:cNvCxnSpPr>
            <a:cxnSpLocks/>
          </p:cNvCxnSpPr>
          <p:nvPr userDrawn="1"/>
        </p:nvCxnSpPr>
        <p:spPr>
          <a:xfrm>
            <a:off x="6855023" y="2663027"/>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59972C9E-70FC-4C62-8289-C4EBA8EB74F3}"/>
              </a:ext>
            </a:extLst>
          </p:cNvPr>
          <p:cNvCxnSpPr>
            <a:cxnSpLocks/>
          </p:cNvCxnSpPr>
          <p:nvPr userDrawn="1"/>
        </p:nvCxnSpPr>
        <p:spPr>
          <a:xfrm>
            <a:off x="6855023" y="4996870"/>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F4AD37E-44B2-8249-9398-F71E4C12BFC7}"/>
              </a:ext>
            </a:extLst>
          </p:cNvPr>
          <p:cNvCxnSpPr>
            <a:cxnSpLocks/>
          </p:cNvCxnSpPr>
          <p:nvPr userDrawn="1"/>
        </p:nvCxnSpPr>
        <p:spPr>
          <a:xfrm>
            <a:off x="759025" y="2663027"/>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69DA6F8-D40C-682F-5CE3-60EEE1C57D00}"/>
              </a:ext>
            </a:extLst>
          </p:cNvPr>
          <p:cNvCxnSpPr>
            <a:cxnSpLocks/>
          </p:cNvCxnSpPr>
          <p:nvPr userDrawn="1"/>
        </p:nvCxnSpPr>
        <p:spPr>
          <a:xfrm>
            <a:off x="757744" y="4996870"/>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2" name="Text Placeholder 29">
            <a:extLst>
              <a:ext uri="{FF2B5EF4-FFF2-40B4-BE49-F238E27FC236}">
                <a16:creationId xmlns:a16="http://schemas.microsoft.com/office/drawing/2014/main" id="{32F06AB7-868E-F803-3A34-B8B7CEAA8B83}"/>
              </a:ext>
            </a:extLst>
          </p:cNvPr>
          <p:cNvSpPr>
            <a:spLocks noGrp="1"/>
          </p:cNvSpPr>
          <p:nvPr>
            <p:ph type="body" sz="quarter" idx="12" hasCustomPrompt="1"/>
          </p:nvPr>
        </p:nvSpPr>
        <p:spPr>
          <a:xfrm>
            <a:off x="3722976" y="5327283"/>
            <a:ext cx="1612721" cy="751580"/>
          </a:xfrm>
        </p:spPr>
        <p:txBody>
          <a:bodyPr wrap="square" lIns="0" tIns="0" rIns="0" bIns="0" anchor="ctr">
            <a:normAutofit/>
          </a:bodyPr>
          <a:lstStyle>
            <a:lvl1pPr>
              <a:defRPr lang="en-US" altLang="ko-KR" sz="1800" b="0" kern="1200" spc="-100" dirty="0">
                <a:solidFill>
                  <a:schemeClr val="tx1"/>
                </a:solidFill>
                <a:latin typeface="Arial"/>
                <a:ea typeface="+mn-ea"/>
                <a:cs typeface="Arial"/>
              </a:defRPr>
            </a:lvl1pPr>
          </a:lstStyle>
          <a:p>
            <a:r>
              <a:rPr lang="en-US" altLang="ko-KR"/>
              <a:t>100% human</a:t>
            </a:r>
          </a:p>
        </p:txBody>
      </p:sp>
      <p:sp>
        <p:nvSpPr>
          <p:cNvPr id="53" name="Text Placeholder 29">
            <a:extLst>
              <a:ext uri="{FF2B5EF4-FFF2-40B4-BE49-F238E27FC236}">
                <a16:creationId xmlns:a16="http://schemas.microsoft.com/office/drawing/2014/main" id="{E48049F3-B789-72E8-CFCD-4154992C252B}"/>
              </a:ext>
            </a:extLst>
          </p:cNvPr>
          <p:cNvSpPr>
            <a:spLocks noGrp="1"/>
          </p:cNvSpPr>
          <p:nvPr>
            <p:ph type="body" sz="quarter" idx="11" hasCustomPrompt="1"/>
          </p:nvPr>
        </p:nvSpPr>
        <p:spPr>
          <a:xfrm>
            <a:off x="6855023" y="3278021"/>
            <a:ext cx="4564467" cy="1168543"/>
          </a:xfrm>
        </p:spPr>
        <p:txBody>
          <a:bodyPr wrap="square" lIns="0" tIns="0" rIns="0" bIns="0" anchor="b">
            <a:noAutofit/>
          </a:bodyPr>
          <a:lstStyle>
            <a:lvl1pPr algn="ctr">
              <a:defRPr lang="en-US" sz="11500" b="1" spc="-200" dirty="0" smtClean="0">
                <a:solidFill>
                  <a:schemeClr val="bg1"/>
                </a:solidFill>
              </a:defRPr>
            </a:lvl1pPr>
          </a:lstStyle>
          <a:p>
            <a:pPr lvl="0" algn="ctr">
              <a:spcBef>
                <a:spcPts val="600"/>
              </a:spcBef>
            </a:pPr>
            <a:r>
              <a:rPr lang="en-US"/>
              <a:t>##</a:t>
            </a:r>
          </a:p>
        </p:txBody>
      </p:sp>
      <p:sp>
        <p:nvSpPr>
          <p:cNvPr id="54" name="Text Placeholder 29">
            <a:extLst>
              <a:ext uri="{FF2B5EF4-FFF2-40B4-BE49-F238E27FC236}">
                <a16:creationId xmlns:a16="http://schemas.microsoft.com/office/drawing/2014/main" id="{CB61B9E2-F54E-D6CA-256A-A281F06DD69F}"/>
              </a:ext>
            </a:extLst>
          </p:cNvPr>
          <p:cNvSpPr>
            <a:spLocks noGrp="1"/>
          </p:cNvSpPr>
          <p:nvPr>
            <p:ph type="body" sz="quarter" idx="14" hasCustomPrompt="1"/>
          </p:nvPr>
        </p:nvSpPr>
        <p:spPr>
          <a:xfrm>
            <a:off x="760304" y="4319565"/>
            <a:ext cx="4575394" cy="507856"/>
          </a:xfrm>
        </p:spPr>
        <p:txBody>
          <a:bodyPr wrap="square" lIns="0" tIns="0" rIns="0" bIns="0" anchor="t">
            <a:normAutofit/>
          </a:bodyPr>
          <a:lstStyle>
            <a:lvl1pPr algn="ctr">
              <a:defRPr lang="en-US" sz="2400" b="1" spc="-100" baseline="0" dirty="0" smtClean="0">
                <a:solidFill>
                  <a:schemeClr val="accent1"/>
                </a:solidFill>
              </a:defRPr>
            </a:lvl1pPr>
          </a:lstStyle>
          <a:p>
            <a:pPr lvl="0" algn="ctr">
              <a:spcBef>
                <a:spcPts val="600"/>
              </a:spcBef>
            </a:pPr>
            <a:r>
              <a:rPr lang="en-US"/>
              <a:t>Weeks</a:t>
            </a:r>
          </a:p>
        </p:txBody>
      </p:sp>
      <p:sp>
        <p:nvSpPr>
          <p:cNvPr id="55" name="Text Placeholder 29">
            <a:extLst>
              <a:ext uri="{FF2B5EF4-FFF2-40B4-BE49-F238E27FC236}">
                <a16:creationId xmlns:a16="http://schemas.microsoft.com/office/drawing/2014/main" id="{BA4A3461-338D-40B7-94D2-3B6B1D3DEDFE}"/>
              </a:ext>
            </a:extLst>
          </p:cNvPr>
          <p:cNvSpPr>
            <a:spLocks noGrp="1"/>
          </p:cNvSpPr>
          <p:nvPr>
            <p:ph type="body" sz="quarter" idx="15" hasCustomPrompt="1"/>
          </p:nvPr>
        </p:nvSpPr>
        <p:spPr>
          <a:xfrm>
            <a:off x="6855023" y="4319565"/>
            <a:ext cx="4564467" cy="507856"/>
          </a:xfrm>
        </p:spPr>
        <p:txBody>
          <a:bodyPr wrap="square" lIns="0" tIns="0" rIns="0" bIns="0" anchor="t">
            <a:normAutofit/>
          </a:bodyPr>
          <a:lstStyle>
            <a:lvl1pPr algn="ctr">
              <a:defRPr lang="en-US" sz="2400" b="1" kern="1200" spc="-100" baseline="0" dirty="0">
                <a:solidFill>
                  <a:schemeClr val="bg1"/>
                </a:solidFill>
                <a:latin typeface="Arial"/>
                <a:ea typeface="+mn-ea"/>
                <a:cs typeface="Arial"/>
              </a:defRPr>
            </a:lvl1pPr>
          </a:lstStyle>
          <a:p>
            <a:pPr lvl="0" algn="ctr">
              <a:spcBef>
                <a:spcPts val="600"/>
              </a:spcBef>
            </a:pPr>
            <a:r>
              <a:rPr lang="en-US"/>
              <a:t>Minutes</a:t>
            </a:r>
          </a:p>
        </p:txBody>
      </p:sp>
      <p:graphicFrame>
        <p:nvGraphicFramePr>
          <p:cNvPr id="56" name="Chart 55">
            <a:extLst>
              <a:ext uri="{FF2B5EF4-FFF2-40B4-BE49-F238E27FC236}">
                <a16:creationId xmlns:a16="http://schemas.microsoft.com/office/drawing/2014/main" id="{6C9C69C4-0A3E-9729-5ED6-61775E8E9C80}"/>
              </a:ext>
            </a:extLst>
          </p:cNvPr>
          <p:cNvGraphicFramePr/>
          <p:nvPr userDrawn="1">
            <p:extLst>
              <p:ext uri="{D42A27DB-BD31-4B8C-83A1-F6EECF244321}">
                <p14:modId xmlns:p14="http://schemas.microsoft.com/office/powerpoint/2010/main" val="1074031544"/>
              </p:ext>
            </p:extLst>
          </p:nvPr>
        </p:nvGraphicFramePr>
        <p:xfrm>
          <a:off x="2612457" y="5277421"/>
          <a:ext cx="871085" cy="8513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7" name="Chart 56">
            <a:extLst>
              <a:ext uri="{FF2B5EF4-FFF2-40B4-BE49-F238E27FC236}">
                <a16:creationId xmlns:a16="http://schemas.microsoft.com/office/drawing/2014/main" id="{62409063-7FF5-2D0C-6449-A856FEDB822A}"/>
              </a:ext>
            </a:extLst>
          </p:cNvPr>
          <p:cNvGraphicFramePr/>
          <p:nvPr userDrawn="1">
            <p:extLst>
              <p:ext uri="{D42A27DB-BD31-4B8C-83A1-F6EECF244321}">
                <p14:modId xmlns:p14="http://schemas.microsoft.com/office/powerpoint/2010/main" val="1346786979"/>
              </p:ext>
            </p:extLst>
          </p:nvPr>
        </p:nvGraphicFramePr>
        <p:xfrm>
          <a:off x="8708457" y="5277421"/>
          <a:ext cx="871085" cy="851304"/>
        </p:xfrm>
        <a:graphic>
          <a:graphicData uri="http://schemas.openxmlformats.org/drawingml/2006/chart">
            <c:chart xmlns:c="http://schemas.openxmlformats.org/drawingml/2006/chart" xmlns:r="http://schemas.openxmlformats.org/officeDocument/2006/relationships" r:id="rId3"/>
          </a:graphicData>
        </a:graphic>
      </p:graphicFrame>
      <p:sp>
        <p:nvSpPr>
          <p:cNvPr id="58" name="Text Placeholder 29">
            <a:extLst>
              <a:ext uri="{FF2B5EF4-FFF2-40B4-BE49-F238E27FC236}">
                <a16:creationId xmlns:a16="http://schemas.microsoft.com/office/drawing/2014/main" id="{AE4CA52E-EA98-FE7F-A512-920C33A992BB}"/>
              </a:ext>
            </a:extLst>
          </p:cNvPr>
          <p:cNvSpPr>
            <a:spLocks noGrp="1"/>
          </p:cNvSpPr>
          <p:nvPr>
            <p:ph type="body" sz="quarter" idx="16" hasCustomPrompt="1"/>
          </p:nvPr>
        </p:nvSpPr>
        <p:spPr>
          <a:xfrm>
            <a:off x="760304" y="5327283"/>
            <a:ext cx="1612721" cy="751580"/>
          </a:xfrm>
        </p:spPr>
        <p:txBody>
          <a:bodyPr wrap="square" lIns="0" tIns="0" rIns="0" bIns="0" anchor="ctr">
            <a:normAutofit/>
          </a:bodyPr>
          <a:lstStyle>
            <a:lvl1pPr algn="r">
              <a:defRPr lang="en-US" altLang="ko-KR" sz="1800" b="0" kern="1200" spc="-100" dirty="0">
                <a:solidFill>
                  <a:schemeClr val="tx1"/>
                </a:solidFill>
                <a:latin typeface="Arial"/>
                <a:ea typeface="+mn-ea"/>
                <a:cs typeface="Arial"/>
              </a:defRPr>
            </a:lvl1pPr>
          </a:lstStyle>
          <a:p>
            <a:r>
              <a:rPr lang="en-US" altLang="ko-KR"/>
              <a:t>0% Robot</a:t>
            </a:r>
          </a:p>
        </p:txBody>
      </p:sp>
      <p:sp>
        <p:nvSpPr>
          <p:cNvPr id="59" name="Text Placeholder 29">
            <a:extLst>
              <a:ext uri="{FF2B5EF4-FFF2-40B4-BE49-F238E27FC236}">
                <a16:creationId xmlns:a16="http://schemas.microsoft.com/office/drawing/2014/main" id="{C970E15F-56ED-8BD6-32E8-6A38C98704AD}"/>
              </a:ext>
            </a:extLst>
          </p:cNvPr>
          <p:cNvSpPr>
            <a:spLocks noGrp="1"/>
          </p:cNvSpPr>
          <p:nvPr>
            <p:ph type="body" sz="quarter" idx="17" hasCustomPrompt="1"/>
          </p:nvPr>
        </p:nvSpPr>
        <p:spPr>
          <a:xfrm>
            <a:off x="9820653" y="5327283"/>
            <a:ext cx="1612322" cy="751580"/>
          </a:xfrm>
        </p:spPr>
        <p:txBody>
          <a:bodyPr wrap="square" lIns="0" tIns="0" rIns="0" bIns="0" anchor="ctr">
            <a:normAutofit/>
          </a:bodyPr>
          <a:lstStyle>
            <a:lvl1pPr>
              <a:defRPr lang="en-US" altLang="ko-KR" sz="1800" b="0" kern="1200" spc="-100" dirty="0">
                <a:solidFill>
                  <a:schemeClr val="bg1"/>
                </a:solidFill>
                <a:latin typeface="Arial"/>
                <a:ea typeface="+mn-ea"/>
                <a:cs typeface="Arial"/>
              </a:defRPr>
            </a:lvl1pPr>
          </a:lstStyle>
          <a:p>
            <a:r>
              <a:rPr lang="en-US" altLang="ko-KR"/>
              <a:t>10% human</a:t>
            </a:r>
          </a:p>
        </p:txBody>
      </p:sp>
      <p:sp>
        <p:nvSpPr>
          <p:cNvPr id="60" name="Text Placeholder 29">
            <a:extLst>
              <a:ext uri="{FF2B5EF4-FFF2-40B4-BE49-F238E27FC236}">
                <a16:creationId xmlns:a16="http://schemas.microsoft.com/office/drawing/2014/main" id="{17B370CB-767F-6127-C6A8-369706F375E9}"/>
              </a:ext>
            </a:extLst>
          </p:cNvPr>
          <p:cNvSpPr>
            <a:spLocks noGrp="1"/>
          </p:cNvSpPr>
          <p:nvPr>
            <p:ph type="body" sz="quarter" idx="18" hasCustomPrompt="1"/>
          </p:nvPr>
        </p:nvSpPr>
        <p:spPr>
          <a:xfrm>
            <a:off x="6855023" y="5327283"/>
            <a:ext cx="1615679" cy="751580"/>
          </a:xfrm>
        </p:spPr>
        <p:txBody>
          <a:bodyPr wrap="square" lIns="0" tIns="0" rIns="0" bIns="0" anchor="ctr">
            <a:normAutofit/>
          </a:bodyPr>
          <a:lstStyle>
            <a:lvl1pPr algn="r">
              <a:defRPr lang="en-US" altLang="ko-KR" sz="1800" b="0" kern="1200" spc="-100" dirty="0">
                <a:solidFill>
                  <a:schemeClr val="bg1"/>
                </a:solidFill>
                <a:latin typeface="Arial"/>
                <a:ea typeface="+mn-ea"/>
                <a:cs typeface="Arial"/>
              </a:defRPr>
            </a:lvl1pPr>
          </a:lstStyle>
          <a:p>
            <a:r>
              <a:rPr lang="en-US" altLang="ko-KR"/>
              <a:t>90% Robot</a:t>
            </a:r>
          </a:p>
        </p:txBody>
      </p:sp>
      <p:sp>
        <p:nvSpPr>
          <p:cNvPr id="61" name="Title 1">
            <a:extLst>
              <a:ext uri="{FF2B5EF4-FFF2-40B4-BE49-F238E27FC236}">
                <a16:creationId xmlns:a16="http://schemas.microsoft.com/office/drawing/2014/main" id="{9B03BF04-F19E-B24B-07CE-02E09F9A9128}"/>
              </a:ext>
            </a:extLst>
          </p:cNvPr>
          <p:cNvSpPr>
            <a:spLocks noGrp="1"/>
          </p:cNvSpPr>
          <p:nvPr>
            <p:ph type="title"/>
          </p:nvPr>
        </p:nvSpPr>
        <p:spPr>
          <a:xfrm>
            <a:off x="381101" y="357722"/>
            <a:ext cx="5106729" cy="235449"/>
          </a:xfrm>
        </p:spPr>
        <p:txBody>
          <a:bodyPr wrap="square">
            <a:spAutoFit/>
          </a:bodyPr>
          <a:lstStyle>
            <a:lvl1pPr>
              <a:defRPr lang="en-PH" sz="1800" b="0" kern="1200" spc="-100" dirty="0">
                <a:solidFill>
                  <a:schemeClr val="tx1"/>
                </a:solidFill>
                <a:latin typeface="Arial"/>
                <a:ea typeface="+mn-ea"/>
                <a:cs typeface="Arial"/>
              </a:defRPr>
            </a:lvl1pPr>
          </a:lstStyle>
          <a:p>
            <a:r>
              <a:rPr lang="en-US"/>
              <a:t>Click to edit Master title style</a:t>
            </a:r>
            <a:endParaRPr lang="en-PH"/>
          </a:p>
        </p:txBody>
      </p:sp>
      <p:sp>
        <p:nvSpPr>
          <p:cNvPr id="62" name="Text Placeholder 22">
            <a:extLst>
              <a:ext uri="{FF2B5EF4-FFF2-40B4-BE49-F238E27FC236}">
                <a16:creationId xmlns:a16="http://schemas.microsoft.com/office/drawing/2014/main" id="{DB9D5F97-9B94-7732-C57D-93D01293033F}"/>
              </a:ext>
            </a:extLst>
          </p:cNvPr>
          <p:cNvSpPr>
            <a:spLocks noGrp="1"/>
          </p:cNvSpPr>
          <p:nvPr>
            <p:ph type="body" sz="quarter" idx="20"/>
          </p:nvPr>
        </p:nvSpPr>
        <p:spPr>
          <a:xfrm>
            <a:off x="381101" y="611898"/>
            <a:ext cx="5106729" cy="349156"/>
          </a:xfrm>
        </p:spPr>
        <p:txBody>
          <a:bodyPr vert="horz" lIns="0" tIns="0" rIns="0" bIns="0" rtlCol="0" anchor="t" anchorCtr="0">
            <a:noAutofit/>
          </a:bodyPr>
          <a:lstStyle>
            <a:lvl1pPr>
              <a:defRPr lang="en-US" sz="2400" b="1" kern="1200" spc="-100" baseline="0" dirty="0">
                <a:solidFill>
                  <a:schemeClr val="accent1"/>
                </a:solidFill>
                <a:latin typeface="Arial"/>
                <a:ea typeface="+mn-ea"/>
                <a:cs typeface="Arial"/>
              </a:defRPr>
            </a:lvl1pPr>
            <a:lvl2pPr>
              <a:defRPr lang="en-US" sz="1800" smtClean="0">
                <a:latin typeface="+mn-lt"/>
                <a:cs typeface="+mn-cs"/>
              </a:defRPr>
            </a:lvl2pPr>
            <a:lvl3pPr>
              <a:defRPr lang="en-US" sz="1800" smtClean="0">
                <a:latin typeface="+mn-lt"/>
                <a:cs typeface="+mn-cs"/>
              </a:defRPr>
            </a:lvl3pPr>
            <a:lvl4pPr>
              <a:defRPr lang="en-US" sz="1800" smtClean="0">
                <a:latin typeface="+mn-lt"/>
                <a:cs typeface="+mn-cs"/>
              </a:defRPr>
            </a:lvl4pPr>
            <a:lvl5pPr>
              <a:defRPr lang="en-PH" sz="1800">
                <a:latin typeface="+mn-lt"/>
                <a:cs typeface="+mn-cs"/>
              </a:defRPr>
            </a:lvl5pPr>
          </a:lstStyle>
          <a:p>
            <a:pPr lvl="0">
              <a:lnSpc>
                <a:spcPct val="85000"/>
              </a:lnSpc>
              <a:spcBef>
                <a:spcPct val="0"/>
              </a:spcBef>
              <a:tabLst>
                <a:tab pos="2227263" algn="l"/>
              </a:tabLst>
            </a:pPr>
            <a:r>
              <a:rPr lang="en-US"/>
              <a:t>Click to edit Master text styles</a:t>
            </a:r>
          </a:p>
        </p:txBody>
      </p:sp>
      <p:pic>
        <p:nvPicPr>
          <p:cNvPr id="63" name="Graphic 62">
            <a:extLst>
              <a:ext uri="{FF2B5EF4-FFF2-40B4-BE49-F238E27FC236}">
                <a16:creationId xmlns:a16="http://schemas.microsoft.com/office/drawing/2014/main" id="{B8805D60-4644-6E33-303D-BDBC9B5C46BF}"/>
              </a:ext>
            </a:extLst>
          </p:cNvPr>
          <p:cNvPicPr>
            <a:picLocks noChangeAspect="1"/>
          </p:cNvPicPr>
          <p:nvPr userDrawn="1"/>
        </p:nvPicPr>
        <p:blipFill>
          <a:blip r:embed="rId4">
            <a:lum bright="100000"/>
            <a:extLst>
              <a:ext uri="{96DAC541-7B7A-43D3-8B79-37D633B846F1}">
                <asvg:svgBlip xmlns:asvg="http://schemas.microsoft.com/office/drawing/2016/SVG/main" r:embed="rId5"/>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17844327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Highlight Layou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B22062C-3488-A6AE-52BF-760D3ABFFB2F}"/>
              </a:ext>
            </a:extLst>
          </p:cNvPr>
          <p:cNvSpPr/>
          <p:nvPr userDrawn="1"/>
        </p:nvSpPr>
        <p:spPr>
          <a:xfrm>
            <a:off x="6096000" y="-1"/>
            <a:ext cx="6096001" cy="6857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0" tIns="0" rIns="182880" bIns="0" rtlCol="0" anchor="ctr" anchorCtr="0"/>
          <a:lstStyle/>
          <a:p>
            <a:pPr marL="0" lvl="1">
              <a:spcBef>
                <a:spcPts val="500"/>
              </a:spcBef>
              <a:buClr>
                <a:srgbClr val="FA4616"/>
              </a:buClr>
            </a:pPr>
            <a:endParaRPr lang="en-US" sz="1400">
              <a:solidFill>
                <a:srgbClr val="FFFFFF"/>
              </a:solidFill>
              <a:cs typeface="Arial"/>
            </a:endParaRPr>
          </a:p>
        </p:txBody>
      </p:sp>
      <p:sp>
        <p:nvSpPr>
          <p:cNvPr id="64" name="TextBox 63">
            <a:extLst>
              <a:ext uri="{FF2B5EF4-FFF2-40B4-BE49-F238E27FC236}">
                <a16:creationId xmlns:a16="http://schemas.microsoft.com/office/drawing/2014/main" id="{231ABE16-9972-8E31-51D7-8314B6319E5C}"/>
              </a:ext>
            </a:extLst>
          </p:cNvPr>
          <p:cNvSpPr txBox="1">
            <a:spLocks/>
          </p:cNvSpPr>
          <p:nvPr userDrawn="1"/>
        </p:nvSpPr>
        <p:spPr>
          <a:xfrm rot="18900000" flipV="1">
            <a:off x="7231691" y="3130074"/>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4" name="TextBox 43">
            <a:extLst>
              <a:ext uri="{FF2B5EF4-FFF2-40B4-BE49-F238E27FC236}">
                <a16:creationId xmlns:a16="http://schemas.microsoft.com/office/drawing/2014/main" id="{7E1B9FCD-0189-A1B5-2E03-BFF1E398FBFF}"/>
              </a:ext>
            </a:extLst>
          </p:cNvPr>
          <p:cNvSpPr txBox="1">
            <a:spLocks/>
          </p:cNvSpPr>
          <p:nvPr userDrawn="1"/>
        </p:nvSpPr>
        <p:spPr>
          <a:xfrm>
            <a:off x="6096000" y="703756"/>
            <a:ext cx="1886295" cy="2120038"/>
          </a:xfrm>
          <a:custGeom>
            <a:avLst/>
            <a:gdLst>
              <a:gd name="connsiteX0" fmla="*/ 825777 w 1885804"/>
              <a:gd name="connsiteY0" fmla="*/ 0 h 2120038"/>
              <a:gd name="connsiteX1" fmla="*/ 1885804 w 1885804"/>
              <a:gd name="connsiteY1" fmla="*/ 1060019 h 2120038"/>
              <a:gd name="connsiteX2" fmla="*/ 825777 w 1885804"/>
              <a:gd name="connsiteY2" fmla="*/ 2120038 h 2120038"/>
              <a:gd name="connsiteX3" fmla="*/ 7808 w 1885804"/>
              <a:gd name="connsiteY3" fmla="*/ 1734290 h 2120038"/>
              <a:gd name="connsiteX4" fmla="*/ 0 w 1885804"/>
              <a:gd name="connsiteY4" fmla="*/ 1723849 h 2120038"/>
              <a:gd name="connsiteX5" fmla="*/ 0 w 1885804"/>
              <a:gd name="connsiteY5" fmla="*/ 396190 h 2120038"/>
              <a:gd name="connsiteX6" fmla="*/ 7808 w 1885804"/>
              <a:gd name="connsiteY6" fmla="*/ 385748 h 2120038"/>
              <a:gd name="connsiteX7" fmla="*/ 825777 w 1885804"/>
              <a:gd name="connsiteY7" fmla="*/ 0 h 212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5804" h="2120038">
                <a:moveTo>
                  <a:pt x="825777" y="0"/>
                </a:moveTo>
                <a:cubicBezTo>
                  <a:pt x="1411214" y="0"/>
                  <a:pt x="1885804" y="474586"/>
                  <a:pt x="1885804" y="1060019"/>
                </a:cubicBezTo>
                <a:cubicBezTo>
                  <a:pt x="1885804" y="1645452"/>
                  <a:pt x="1411214" y="2120038"/>
                  <a:pt x="825777" y="2120038"/>
                </a:cubicBezTo>
                <a:cubicBezTo>
                  <a:pt x="496468" y="2120038"/>
                  <a:pt x="202232" y="1969876"/>
                  <a:pt x="7808" y="1734290"/>
                </a:cubicBezTo>
                <a:lnTo>
                  <a:pt x="0" y="1723849"/>
                </a:lnTo>
                <a:lnTo>
                  <a:pt x="0" y="396190"/>
                </a:lnTo>
                <a:lnTo>
                  <a:pt x="7808" y="385748"/>
                </a:lnTo>
                <a:cubicBezTo>
                  <a:pt x="202232" y="150162"/>
                  <a:pt x="496468" y="0"/>
                  <a:pt x="825777" y="0"/>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5" name="Text Placeholder 2">
            <a:extLst>
              <a:ext uri="{FF2B5EF4-FFF2-40B4-BE49-F238E27FC236}">
                <a16:creationId xmlns:a16="http://schemas.microsoft.com/office/drawing/2014/main" id="{256B7A8A-369D-1866-3F09-216A9B4E73DF}"/>
              </a:ext>
            </a:extLst>
          </p:cNvPr>
          <p:cNvSpPr txBox="1">
            <a:spLocks/>
          </p:cNvSpPr>
          <p:nvPr userDrawn="1"/>
        </p:nvSpPr>
        <p:spPr>
          <a:xfrm>
            <a:off x="927719" y="1674359"/>
            <a:ext cx="4240563" cy="738664"/>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200" spc="-100">
                <a:solidFill>
                  <a:schemeClr val="tx1"/>
                </a:solidFill>
              </a:rPr>
              <a:t>Before</a:t>
            </a:r>
            <a:br>
              <a:rPr lang="en-US" altLang="ko-KR" sz="4400" spc="-100">
                <a:solidFill>
                  <a:schemeClr val="tx1"/>
                </a:solidFill>
              </a:rPr>
            </a:br>
            <a:r>
              <a:rPr lang="en-US" altLang="ko-KR" sz="1800" b="0" spc="-100">
                <a:solidFill>
                  <a:schemeClr val="tx1"/>
                </a:solidFill>
              </a:rPr>
              <a:t>Automation</a:t>
            </a:r>
            <a:endParaRPr lang="en-US" altLang="ko-KR" sz="4400" b="0" spc="-100">
              <a:solidFill>
                <a:schemeClr val="tx1"/>
              </a:solidFill>
            </a:endParaRPr>
          </a:p>
        </p:txBody>
      </p:sp>
      <p:sp>
        <p:nvSpPr>
          <p:cNvPr id="46" name="Text Placeholder 2">
            <a:extLst>
              <a:ext uri="{FF2B5EF4-FFF2-40B4-BE49-F238E27FC236}">
                <a16:creationId xmlns:a16="http://schemas.microsoft.com/office/drawing/2014/main" id="{E425DEA6-7AB7-19A1-7586-DB9E5F7E3AEC}"/>
              </a:ext>
            </a:extLst>
          </p:cNvPr>
          <p:cNvSpPr txBox="1">
            <a:spLocks/>
          </p:cNvSpPr>
          <p:nvPr userDrawn="1"/>
        </p:nvSpPr>
        <p:spPr>
          <a:xfrm>
            <a:off x="7022039" y="1600493"/>
            <a:ext cx="4243921" cy="812530"/>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800" spc="-100"/>
              <a:t>After</a:t>
            </a:r>
            <a:br>
              <a:rPr lang="en-US" altLang="ko-KR" sz="4400" spc="-100"/>
            </a:br>
            <a:r>
              <a:rPr lang="en-US" altLang="ko-KR" sz="1800" b="0" spc="-100"/>
              <a:t>Automation</a:t>
            </a:r>
            <a:endParaRPr lang="en-US" altLang="ko-KR" sz="4400" b="0" spc="-100"/>
          </a:p>
        </p:txBody>
      </p:sp>
      <p:sp>
        <p:nvSpPr>
          <p:cNvPr id="47" name="Text Placeholder 29">
            <a:extLst>
              <a:ext uri="{FF2B5EF4-FFF2-40B4-BE49-F238E27FC236}">
                <a16:creationId xmlns:a16="http://schemas.microsoft.com/office/drawing/2014/main" id="{3016B6F9-9554-42E5-9748-60AA3F6F8BFC}"/>
              </a:ext>
            </a:extLst>
          </p:cNvPr>
          <p:cNvSpPr>
            <a:spLocks noGrp="1"/>
          </p:cNvSpPr>
          <p:nvPr>
            <p:ph type="body" sz="quarter" idx="10" hasCustomPrompt="1"/>
          </p:nvPr>
        </p:nvSpPr>
        <p:spPr>
          <a:xfrm>
            <a:off x="760304" y="3278021"/>
            <a:ext cx="4575394" cy="1168543"/>
          </a:xfrm>
        </p:spPr>
        <p:txBody>
          <a:bodyPr wrap="square" lIns="0" tIns="0" rIns="0" bIns="0" anchor="b">
            <a:noAutofit/>
          </a:bodyPr>
          <a:lstStyle>
            <a:lvl1pPr algn="ctr">
              <a:defRPr lang="en-US" sz="11500" b="1" spc="-200" dirty="0" smtClean="0">
                <a:solidFill>
                  <a:schemeClr val="accent1"/>
                </a:solidFill>
              </a:defRPr>
            </a:lvl1pPr>
          </a:lstStyle>
          <a:p>
            <a:pPr lvl="0" algn="ctr">
              <a:spcBef>
                <a:spcPts val="600"/>
              </a:spcBef>
            </a:pPr>
            <a:r>
              <a:rPr lang="en-US"/>
              <a:t>##</a:t>
            </a:r>
          </a:p>
        </p:txBody>
      </p:sp>
      <p:cxnSp>
        <p:nvCxnSpPr>
          <p:cNvPr id="48" name="Straight Connector 47">
            <a:extLst>
              <a:ext uri="{FF2B5EF4-FFF2-40B4-BE49-F238E27FC236}">
                <a16:creationId xmlns:a16="http://schemas.microsoft.com/office/drawing/2014/main" id="{83F3AF0C-6116-AA50-5834-269D10924298}"/>
              </a:ext>
            </a:extLst>
          </p:cNvPr>
          <p:cNvCxnSpPr>
            <a:cxnSpLocks/>
          </p:cNvCxnSpPr>
          <p:nvPr userDrawn="1"/>
        </p:nvCxnSpPr>
        <p:spPr>
          <a:xfrm>
            <a:off x="6855023" y="2663027"/>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59972C9E-70FC-4C62-8289-C4EBA8EB74F3}"/>
              </a:ext>
            </a:extLst>
          </p:cNvPr>
          <p:cNvCxnSpPr>
            <a:cxnSpLocks/>
          </p:cNvCxnSpPr>
          <p:nvPr userDrawn="1"/>
        </p:nvCxnSpPr>
        <p:spPr>
          <a:xfrm>
            <a:off x="6855023" y="4996870"/>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F4AD37E-44B2-8249-9398-F71E4C12BFC7}"/>
              </a:ext>
            </a:extLst>
          </p:cNvPr>
          <p:cNvCxnSpPr>
            <a:cxnSpLocks/>
          </p:cNvCxnSpPr>
          <p:nvPr userDrawn="1"/>
        </p:nvCxnSpPr>
        <p:spPr>
          <a:xfrm>
            <a:off x="759025" y="2663027"/>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69DA6F8-D40C-682F-5CE3-60EEE1C57D00}"/>
              </a:ext>
            </a:extLst>
          </p:cNvPr>
          <p:cNvCxnSpPr>
            <a:cxnSpLocks/>
          </p:cNvCxnSpPr>
          <p:nvPr userDrawn="1"/>
        </p:nvCxnSpPr>
        <p:spPr>
          <a:xfrm>
            <a:off x="757744" y="4996870"/>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2" name="Text Placeholder 29">
            <a:extLst>
              <a:ext uri="{FF2B5EF4-FFF2-40B4-BE49-F238E27FC236}">
                <a16:creationId xmlns:a16="http://schemas.microsoft.com/office/drawing/2014/main" id="{32F06AB7-868E-F803-3A34-B8B7CEAA8B83}"/>
              </a:ext>
            </a:extLst>
          </p:cNvPr>
          <p:cNvSpPr>
            <a:spLocks noGrp="1"/>
          </p:cNvSpPr>
          <p:nvPr>
            <p:ph type="body" sz="quarter" idx="12" hasCustomPrompt="1"/>
          </p:nvPr>
        </p:nvSpPr>
        <p:spPr>
          <a:xfrm>
            <a:off x="3722976" y="5327283"/>
            <a:ext cx="1612721" cy="751580"/>
          </a:xfrm>
        </p:spPr>
        <p:txBody>
          <a:bodyPr wrap="square" lIns="0" tIns="0" rIns="0" bIns="0" anchor="ctr">
            <a:normAutofit/>
          </a:bodyPr>
          <a:lstStyle>
            <a:lvl1pPr>
              <a:defRPr lang="en-US" altLang="ko-KR" sz="1800" b="0" kern="1200" spc="-100" dirty="0">
                <a:solidFill>
                  <a:schemeClr val="tx1"/>
                </a:solidFill>
                <a:latin typeface="Arial"/>
                <a:ea typeface="+mn-ea"/>
                <a:cs typeface="Arial"/>
              </a:defRPr>
            </a:lvl1pPr>
          </a:lstStyle>
          <a:p>
            <a:r>
              <a:rPr lang="en-US" altLang="ko-KR"/>
              <a:t>100% human</a:t>
            </a:r>
          </a:p>
        </p:txBody>
      </p:sp>
      <p:sp>
        <p:nvSpPr>
          <p:cNvPr id="53" name="Text Placeholder 29">
            <a:extLst>
              <a:ext uri="{FF2B5EF4-FFF2-40B4-BE49-F238E27FC236}">
                <a16:creationId xmlns:a16="http://schemas.microsoft.com/office/drawing/2014/main" id="{E48049F3-B789-72E8-CFCD-4154992C252B}"/>
              </a:ext>
            </a:extLst>
          </p:cNvPr>
          <p:cNvSpPr>
            <a:spLocks noGrp="1"/>
          </p:cNvSpPr>
          <p:nvPr>
            <p:ph type="body" sz="quarter" idx="11" hasCustomPrompt="1"/>
          </p:nvPr>
        </p:nvSpPr>
        <p:spPr>
          <a:xfrm>
            <a:off x="6855023" y="3278021"/>
            <a:ext cx="4564467" cy="1168543"/>
          </a:xfrm>
        </p:spPr>
        <p:txBody>
          <a:bodyPr wrap="square" lIns="0" tIns="0" rIns="0" bIns="0" anchor="b">
            <a:noAutofit/>
          </a:bodyPr>
          <a:lstStyle>
            <a:lvl1pPr algn="ctr">
              <a:defRPr lang="en-US" sz="11500" b="1" spc="-200" dirty="0" smtClean="0">
                <a:solidFill>
                  <a:schemeClr val="bg1"/>
                </a:solidFill>
              </a:defRPr>
            </a:lvl1pPr>
          </a:lstStyle>
          <a:p>
            <a:pPr lvl="0" algn="ctr">
              <a:spcBef>
                <a:spcPts val="600"/>
              </a:spcBef>
            </a:pPr>
            <a:r>
              <a:rPr lang="en-US"/>
              <a:t>##</a:t>
            </a:r>
          </a:p>
        </p:txBody>
      </p:sp>
      <p:sp>
        <p:nvSpPr>
          <p:cNvPr id="54" name="Text Placeholder 29">
            <a:extLst>
              <a:ext uri="{FF2B5EF4-FFF2-40B4-BE49-F238E27FC236}">
                <a16:creationId xmlns:a16="http://schemas.microsoft.com/office/drawing/2014/main" id="{CB61B9E2-F54E-D6CA-256A-A281F06DD69F}"/>
              </a:ext>
            </a:extLst>
          </p:cNvPr>
          <p:cNvSpPr>
            <a:spLocks noGrp="1"/>
          </p:cNvSpPr>
          <p:nvPr>
            <p:ph type="body" sz="quarter" idx="14" hasCustomPrompt="1"/>
          </p:nvPr>
        </p:nvSpPr>
        <p:spPr>
          <a:xfrm>
            <a:off x="760304" y="4319565"/>
            <a:ext cx="4575394" cy="507856"/>
          </a:xfrm>
        </p:spPr>
        <p:txBody>
          <a:bodyPr wrap="square" lIns="0" tIns="0" rIns="0" bIns="0" anchor="t">
            <a:normAutofit/>
          </a:bodyPr>
          <a:lstStyle>
            <a:lvl1pPr algn="ctr">
              <a:defRPr lang="en-US" sz="2400" b="1" spc="-100" baseline="0" dirty="0" smtClean="0">
                <a:solidFill>
                  <a:schemeClr val="accent1"/>
                </a:solidFill>
              </a:defRPr>
            </a:lvl1pPr>
          </a:lstStyle>
          <a:p>
            <a:pPr lvl="0" algn="ctr">
              <a:spcBef>
                <a:spcPts val="600"/>
              </a:spcBef>
            </a:pPr>
            <a:r>
              <a:rPr lang="en-US"/>
              <a:t>Weeks</a:t>
            </a:r>
          </a:p>
        </p:txBody>
      </p:sp>
      <p:sp>
        <p:nvSpPr>
          <p:cNvPr id="55" name="Text Placeholder 29">
            <a:extLst>
              <a:ext uri="{FF2B5EF4-FFF2-40B4-BE49-F238E27FC236}">
                <a16:creationId xmlns:a16="http://schemas.microsoft.com/office/drawing/2014/main" id="{BA4A3461-338D-40B7-94D2-3B6B1D3DEDFE}"/>
              </a:ext>
            </a:extLst>
          </p:cNvPr>
          <p:cNvSpPr>
            <a:spLocks noGrp="1"/>
          </p:cNvSpPr>
          <p:nvPr>
            <p:ph type="body" sz="quarter" idx="15" hasCustomPrompt="1"/>
          </p:nvPr>
        </p:nvSpPr>
        <p:spPr>
          <a:xfrm>
            <a:off x="6855023" y="4319565"/>
            <a:ext cx="4564467" cy="507856"/>
          </a:xfrm>
        </p:spPr>
        <p:txBody>
          <a:bodyPr wrap="square" lIns="0" tIns="0" rIns="0" bIns="0" anchor="t">
            <a:normAutofit/>
          </a:bodyPr>
          <a:lstStyle>
            <a:lvl1pPr algn="ctr">
              <a:defRPr lang="en-US" sz="2400" b="1" kern="1200" spc="-100" baseline="0" dirty="0">
                <a:solidFill>
                  <a:schemeClr val="bg1"/>
                </a:solidFill>
                <a:latin typeface="Arial"/>
                <a:ea typeface="+mn-ea"/>
                <a:cs typeface="Arial"/>
              </a:defRPr>
            </a:lvl1pPr>
          </a:lstStyle>
          <a:p>
            <a:pPr lvl="0" algn="ctr">
              <a:spcBef>
                <a:spcPts val="600"/>
              </a:spcBef>
            </a:pPr>
            <a:r>
              <a:rPr lang="en-US"/>
              <a:t>Minutes</a:t>
            </a:r>
          </a:p>
        </p:txBody>
      </p:sp>
      <p:graphicFrame>
        <p:nvGraphicFramePr>
          <p:cNvPr id="56" name="Chart 55">
            <a:extLst>
              <a:ext uri="{FF2B5EF4-FFF2-40B4-BE49-F238E27FC236}">
                <a16:creationId xmlns:a16="http://schemas.microsoft.com/office/drawing/2014/main" id="{6C9C69C4-0A3E-9729-5ED6-61775E8E9C80}"/>
              </a:ext>
            </a:extLst>
          </p:cNvPr>
          <p:cNvGraphicFramePr/>
          <p:nvPr userDrawn="1">
            <p:extLst>
              <p:ext uri="{D42A27DB-BD31-4B8C-83A1-F6EECF244321}">
                <p14:modId xmlns:p14="http://schemas.microsoft.com/office/powerpoint/2010/main" val="1074031544"/>
              </p:ext>
            </p:extLst>
          </p:nvPr>
        </p:nvGraphicFramePr>
        <p:xfrm>
          <a:off x="2612457" y="5277421"/>
          <a:ext cx="871085" cy="8513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7" name="Chart 56">
            <a:extLst>
              <a:ext uri="{FF2B5EF4-FFF2-40B4-BE49-F238E27FC236}">
                <a16:creationId xmlns:a16="http://schemas.microsoft.com/office/drawing/2014/main" id="{62409063-7FF5-2D0C-6449-A856FEDB822A}"/>
              </a:ext>
            </a:extLst>
          </p:cNvPr>
          <p:cNvGraphicFramePr/>
          <p:nvPr userDrawn="1">
            <p:extLst>
              <p:ext uri="{D42A27DB-BD31-4B8C-83A1-F6EECF244321}">
                <p14:modId xmlns:p14="http://schemas.microsoft.com/office/powerpoint/2010/main" val="3997764803"/>
              </p:ext>
            </p:extLst>
          </p:nvPr>
        </p:nvGraphicFramePr>
        <p:xfrm>
          <a:off x="8708457" y="5277421"/>
          <a:ext cx="871085" cy="851304"/>
        </p:xfrm>
        <a:graphic>
          <a:graphicData uri="http://schemas.openxmlformats.org/drawingml/2006/chart">
            <c:chart xmlns:c="http://schemas.openxmlformats.org/drawingml/2006/chart" xmlns:r="http://schemas.openxmlformats.org/officeDocument/2006/relationships" r:id="rId3"/>
          </a:graphicData>
        </a:graphic>
      </p:graphicFrame>
      <p:sp>
        <p:nvSpPr>
          <p:cNvPr id="58" name="Text Placeholder 29">
            <a:extLst>
              <a:ext uri="{FF2B5EF4-FFF2-40B4-BE49-F238E27FC236}">
                <a16:creationId xmlns:a16="http://schemas.microsoft.com/office/drawing/2014/main" id="{AE4CA52E-EA98-FE7F-A512-920C33A992BB}"/>
              </a:ext>
            </a:extLst>
          </p:cNvPr>
          <p:cNvSpPr>
            <a:spLocks noGrp="1"/>
          </p:cNvSpPr>
          <p:nvPr>
            <p:ph type="body" sz="quarter" idx="16" hasCustomPrompt="1"/>
          </p:nvPr>
        </p:nvSpPr>
        <p:spPr>
          <a:xfrm>
            <a:off x="760304" y="5327283"/>
            <a:ext cx="1612721" cy="751580"/>
          </a:xfrm>
        </p:spPr>
        <p:txBody>
          <a:bodyPr wrap="square" lIns="0" tIns="0" rIns="0" bIns="0" anchor="ctr">
            <a:normAutofit/>
          </a:bodyPr>
          <a:lstStyle>
            <a:lvl1pPr algn="r">
              <a:defRPr lang="en-US" altLang="ko-KR" sz="1800" b="0" kern="1200" spc="-100" dirty="0">
                <a:solidFill>
                  <a:schemeClr val="tx1"/>
                </a:solidFill>
                <a:latin typeface="Arial"/>
                <a:ea typeface="+mn-ea"/>
                <a:cs typeface="Arial"/>
              </a:defRPr>
            </a:lvl1pPr>
          </a:lstStyle>
          <a:p>
            <a:r>
              <a:rPr lang="en-US" altLang="ko-KR"/>
              <a:t>0% Robot</a:t>
            </a:r>
          </a:p>
        </p:txBody>
      </p:sp>
      <p:sp>
        <p:nvSpPr>
          <p:cNvPr id="59" name="Text Placeholder 29">
            <a:extLst>
              <a:ext uri="{FF2B5EF4-FFF2-40B4-BE49-F238E27FC236}">
                <a16:creationId xmlns:a16="http://schemas.microsoft.com/office/drawing/2014/main" id="{C970E15F-56ED-8BD6-32E8-6A38C98704AD}"/>
              </a:ext>
            </a:extLst>
          </p:cNvPr>
          <p:cNvSpPr>
            <a:spLocks noGrp="1"/>
          </p:cNvSpPr>
          <p:nvPr>
            <p:ph type="body" sz="quarter" idx="17" hasCustomPrompt="1"/>
          </p:nvPr>
        </p:nvSpPr>
        <p:spPr>
          <a:xfrm>
            <a:off x="9820653" y="5327283"/>
            <a:ext cx="1612322" cy="751580"/>
          </a:xfrm>
        </p:spPr>
        <p:txBody>
          <a:bodyPr wrap="square" lIns="0" tIns="0" rIns="0" bIns="0" anchor="ctr">
            <a:normAutofit/>
          </a:bodyPr>
          <a:lstStyle>
            <a:lvl1pPr>
              <a:defRPr lang="en-US" altLang="ko-KR" sz="1800" b="0" kern="1200" spc="-100" dirty="0">
                <a:solidFill>
                  <a:schemeClr val="bg1"/>
                </a:solidFill>
                <a:latin typeface="Arial"/>
                <a:ea typeface="+mn-ea"/>
                <a:cs typeface="Arial"/>
              </a:defRPr>
            </a:lvl1pPr>
          </a:lstStyle>
          <a:p>
            <a:r>
              <a:rPr lang="en-US" altLang="ko-KR"/>
              <a:t>10% human</a:t>
            </a:r>
          </a:p>
        </p:txBody>
      </p:sp>
      <p:sp>
        <p:nvSpPr>
          <p:cNvPr id="60" name="Text Placeholder 29">
            <a:extLst>
              <a:ext uri="{FF2B5EF4-FFF2-40B4-BE49-F238E27FC236}">
                <a16:creationId xmlns:a16="http://schemas.microsoft.com/office/drawing/2014/main" id="{17B370CB-767F-6127-C6A8-369706F375E9}"/>
              </a:ext>
            </a:extLst>
          </p:cNvPr>
          <p:cNvSpPr>
            <a:spLocks noGrp="1"/>
          </p:cNvSpPr>
          <p:nvPr>
            <p:ph type="body" sz="quarter" idx="18" hasCustomPrompt="1"/>
          </p:nvPr>
        </p:nvSpPr>
        <p:spPr>
          <a:xfrm>
            <a:off x="6855023" y="5327283"/>
            <a:ext cx="1615679" cy="751580"/>
          </a:xfrm>
        </p:spPr>
        <p:txBody>
          <a:bodyPr wrap="square" lIns="0" tIns="0" rIns="0" bIns="0" anchor="ctr">
            <a:normAutofit/>
          </a:bodyPr>
          <a:lstStyle>
            <a:lvl1pPr algn="r">
              <a:defRPr lang="en-US" altLang="ko-KR" sz="1800" b="0" kern="1200" spc="-100" dirty="0">
                <a:solidFill>
                  <a:schemeClr val="bg1"/>
                </a:solidFill>
                <a:latin typeface="Arial"/>
                <a:ea typeface="+mn-ea"/>
                <a:cs typeface="Arial"/>
              </a:defRPr>
            </a:lvl1pPr>
          </a:lstStyle>
          <a:p>
            <a:r>
              <a:rPr lang="en-US" altLang="ko-KR"/>
              <a:t>90% Robot</a:t>
            </a:r>
          </a:p>
        </p:txBody>
      </p:sp>
      <p:sp>
        <p:nvSpPr>
          <p:cNvPr id="61" name="Title 1">
            <a:extLst>
              <a:ext uri="{FF2B5EF4-FFF2-40B4-BE49-F238E27FC236}">
                <a16:creationId xmlns:a16="http://schemas.microsoft.com/office/drawing/2014/main" id="{9B03BF04-F19E-B24B-07CE-02E09F9A9128}"/>
              </a:ext>
            </a:extLst>
          </p:cNvPr>
          <p:cNvSpPr>
            <a:spLocks noGrp="1"/>
          </p:cNvSpPr>
          <p:nvPr>
            <p:ph type="title"/>
          </p:nvPr>
        </p:nvSpPr>
        <p:spPr>
          <a:xfrm>
            <a:off x="381101" y="357722"/>
            <a:ext cx="5106729" cy="235449"/>
          </a:xfrm>
        </p:spPr>
        <p:txBody>
          <a:bodyPr wrap="square">
            <a:spAutoFit/>
          </a:bodyPr>
          <a:lstStyle>
            <a:lvl1pPr>
              <a:defRPr lang="en-PH" sz="1800" b="0" kern="1200" spc="-100" dirty="0">
                <a:solidFill>
                  <a:schemeClr val="tx1"/>
                </a:solidFill>
                <a:latin typeface="Arial"/>
                <a:ea typeface="+mn-ea"/>
                <a:cs typeface="Arial"/>
              </a:defRPr>
            </a:lvl1pPr>
          </a:lstStyle>
          <a:p>
            <a:r>
              <a:rPr lang="en-US"/>
              <a:t>Click to edit Master title style</a:t>
            </a:r>
            <a:endParaRPr lang="en-PH"/>
          </a:p>
        </p:txBody>
      </p:sp>
      <p:sp>
        <p:nvSpPr>
          <p:cNvPr id="62" name="Text Placeholder 22">
            <a:extLst>
              <a:ext uri="{FF2B5EF4-FFF2-40B4-BE49-F238E27FC236}">
                <a16:creationId xmlns:a16="http://schemas.microsoft.com/office/drawing/2014/main" id="{DB9D5F97-9B94-7732-C57D-93D01293033F}"/>
              </a:ext>
            </a:extLst>
          </p:cNvPr>
          <p:cNvSpPr>
            <a:spLocks noGrp="1"/>
          </p:cNvSpPr>
          <p:nvPr>
            <p:ph type="body" sz="quarter" idx="20"/>
          </p:nvPr>
        </p:nvSpPr>
        <p:spPr>
          <a:xfrm>
            <a:off x="381101" y="611898"/>
            <a:ext cx="5106729" cy="349156"/>
          </a:xfrm>
        </p:spPr>
        <p:txBody>
          <a:bodyPr vert="horz" lIns="0" tIns="0" rIns="0" bIns="0" rtlCol="0" anchor="t" anchorCtr="0">
            <a:noAutofit/>
          </a:bodyPr>
          <a:lstStyle>
            <a:lvl1pPr>
              <a:defRPr lang="en-US" sz="2400" b="1" kern="1200" spc="-100" baseline="0" dirty="0">
                <a:solidFill>
                  <a:schemeClr val="accent1"/>
                </a:solidFill>
                <a:latin typeface="Arial"/>
                <a:ea typeface="+mn-ea"/>
                <a:cs typeface="Arial"/>
              </a:defRPr>
            </a:lvl1pPr>
            <a:lvl2pPr>
              <a:defRPr lang="en-US" sz="1800" smtClean="0">
                <a:latin typeface="+mn-lt"/>
                <a:cs typeface="+mn-cs"/>
              </a:defRPr>
            </a:lvl2pPr>
            <a:lvl3pPr>
              <a:defRPr lang="en-US" sz="1800" smtClean="0">
                <a:latin typeface="+mn-lt"/>
                <a:cs typeface="+mn-cs"/>
              </a:defRPr>
            </a:lvl3pPr>
            <a:lvl4pPr>
              <a:defRPr lang="en-US" sz="1800" smtClean="0">
                <a:latin typeface="+mn-lt"/>
                <a:cs typeface="+mn-cs"/>
              </a:defRPr>
            </a:lvl4pPr>
            <a:lvl5pPr>
              <a:defRPr lang="en-PH" sz="1800">
                <a:latin typeface="+mn-lt"/>
                <a:cs typeface="+mn-cs"/>
              </a:defRPr>
            </a:lvl5pPr>
          </a:lstStyle>
          <a:p>
            <a:pPr lvl="0">
              <a:lnSpc>
                <a:spcPct val="85000"/>
              </a:lnSpc>
              <a:spcBef>
                <a:spcPct val="0"/>
              </a:spcBef>
              <a:tabLst>
                <a:tab pos="2227263" algn="l"/>
              </a:tabLst>
            </a:pPr>
            <a:r>
              <a:rPr lang="en-US"/>
              <a:t>Click to edit Master text styles</a:t>
            </a:r>
          </a:p>
        </p:txBody>
      </p:sp>
      <p:pic>
        <p:nvPicPr>
          <p:cNvPr id="63" name="Graphic 62">
            <a:extLst>
              <a:ext uri="{FF2B5EF4-FFF2-40B4-BE49-F238E27FC236}">
                <a16:creationId xmlns:a16="http://schemas.microsoft.com/office/drawing/2014/main" id="{B8805D60-4644-6E33-303D-BDBC9B5C46BF}"/>
              </a:ext>
            </a:extLst>
          </p:cNvPr>
          <p:cNvPicPr>
            <a:picLocks noChangeAspect="1"/>
          </p:cNvPicPr>
          <p:nvPr userDrawn="1"/>
        </p:nvPicPr>
        <p:blipFill>
          <a:blip r:embed="rId4">
            <a:lum bright="100000"/>
            <a:extLst>
              <a:ext uri="{96DAC541-7B7A-43D3-8B79-37D633B846F1}">
                <asvg:svgBlip xmlns:asvg="http://schemas.microsoft.com/office/drawing/2016/SVG/main" r:embed="rId5"/>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31641776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Highlight Layou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B22062C-3488-A6AE-52BF-760D3ABFFB2F}"/>
              </a:ext>
            </a:extLst>
          </p:cNvPr>
          <p:cNvSpPr/>
          <p:nvPr userDrawn="1"/>
        </p:nvSpPr>
        <p:spPr>
          <a:xfrm>
            <a:off x="6096000" y="-1"/>
            <a:ext cx="6096001" cy="6857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0" tIns="0" rIns="182880" bIns="0" rtlCol="0" anchor="ctr" anchorCtr="0"/>
          <a:lstStyle/>
          <a:p>
            <a:pPr marL="0" lvl="1">
              <a:spcBef>
                <a:spcPts val="500"/>
              </a:spcBef>
              <a:buClr>
                <a:srgbClr val="FA4616"/>
              </a:buClr>
            </a:pPr>
            <a:endParaRPr lang="en-US" sz="1400">
              <a:solidFill>
                <a:srgbClr val="FFFFFF"/>
              </a:solidFill>
              <a:cs typeface="Arial"/>
            </a:endParaRPr>
          </a:p>
        </p:txBody>
      </p:sp>
      <p:sp>
        <p:nvSpPr>
          <p:cNvPr id="64" name="TextBox 63">
            <a:extLst>
              <a:ext uri="{FF2B5EF4-FFF2-40B4-BE49-F238E27FC236}">
                <a16:creationId xmlns:a16="http://schemas.microsoft.com/office/drawing/2014/main" id="{231ABE16-9972-8E31-51D7-8314B6319E5C}"/>
              </a:ext>
            </a:extLst>
          </p:cNvPr>
          <p:cNvSpPr txBox="1">
            <a:spLocks/>
          </p:cNvSpPr>
          <p:nvPr userDrawn="1"/>
        </p:nvSpPr>
        <p:spPr>
          <a:xfrm rot="18900000" flipV="1">
            <a:off x="7231691" y="3130074"/>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4" name="TextBox 43">
            <a:extLst>
              <a:ext uri="{FF2B5EF4-FFF2-40B4-BE49-F238E27FC236}">
                <a16:creationId xmlns:a16="http://schemas.microsoft.com/office/drawing/2014/main" id="{7E1B9FCD-0189-A1B5-2E03-BFF1E398FBFF}"/>
              </a:ext>
            </a:extLst>
          </p:cNvPr>
          <p:cNvSpPr txBox="1">
            <a:spLocks/>
          </p:cNvSpPr>
          <p:nvPr userDrawn="1"/>
        </p:nvSpPr>
        <p:spPr>
          <a:xfrm>
            <a:off x="6096000" y="703756"/>
            <a:ext cx="1886295" cy="2120038"/>
          </a:xfrm>
          <a:custGeom>
            <a:avLst/>
            <a:gdLst>
              <a:gd name="connsiteX0" fmla="*/ 825777 w 1885804"/>
              <a:gd name="connsiteY0" fmla="*/ 0 h 2120038"/>
              <a:gd name="connsiteX1" fmla="*/ 1885804 w 1885804"/>
              <a:gd name="connsiteY1" fmla="*/ 1060019 h 2120038"/>
              <a:gd name="connsiteX2" fmla="*/ 825777 w 1885804"/>
              <a:gd name="connsiteY2" fmla="*/ 2120038 h 2120038"/>
              <a:gd name="connsiteX3" fmla="*/ 7808 w 1885804"/>
              <a:gd name="connsiteY3" fmla="*/ 1734290 h 2120038"/>
              <a:gd name="connsiteX4" fmla="*/ 0 w 1885804"/>
              <a:gd name="connsiteY4" fmla="*/ 1723849 h 2120038"/>
              <a:gd name="connsiteX5" fmla="*/ 0 w 1885804"/>
              <a:gd name="connsiteY5" fmla="*/ 396190 h 2120038"/>
              <a:gd name="connsiteX6" fmla="*/ 7808 w 1885804"/>
              <a:gd name="connsiteY6" fmla="*/ 385748 h 2120038"/>
              <a:gd name="connsiteX7" fmla="*/ 825777 w 1885804"/>
              <a:gd name="connsiteY7" fmla="*/ 0 h 212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5804" h="2120038">
                <a:moveTo>
                  <a:pt x="825777" y="0"/>
                </a:moveTo>
                <a:cubicBezTo>
                  <a:pt x="1411214" y="0"/>
                  <a:pt x="1885804" y="474586"/>
                  <a:pt x="1885804" y="1060019"/>
                </a:cubicBezTo>
                <a:cubicBezTo>
                  <a:pt x="1885804" y="1645452"/>
                  <a:pt x="1411214" y="2120038"/>
                  <a:pt x="825777" y="2120038"/>
                </a:cubicBezTo>
                <a:cubicBezTo>
                  <a:pt x="496468" y="2120038"/>
                  <a:pt x="202232" y="1969876"/>
                  <a:pt x="7808" y="1734290"/>
                </a:cubicBezTo>
                <a:lnTo>
                  <a:pt x="0" y="1723849"/>
                </a:lnTo>
                <a:lnTo>
                  <a:pt x="0" y="396190"/>
                </a:lnTo>
                <a:lnTo>
                  <a:pt x="7808" y="385748"/>
                </a:lnTo>
                <a:cubicBezTo>
                  <a:pt x="202232" y="150162"/>
                  <a:pt x="496468" y="0"/>
                  <a:pt x="825777" y="0"/>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5" name="Text Placeholder 2">
            <a:extLst>
              <a:ext uri="{FF2B5EF4-FFF2-40B4-BE49-F238E27FC236}">
                <a16:creationId xmlns:a16="http://schemas.microsoft.com/office/drawing/2014/main" id="{256B7A8A-369D-1866-3F09-216A9B4E73DF}"/>
              </a:ext>
            </a:extLst>
          </p:cNvPr>
          <p:cNvSpPr txBox="1">
            <a:spLocks/>
          </p:cNvSpPr>
          <p:nvPr userDrawn="1"/>
        </p:nvSpPr>
        <p:spPr>
          <a:xfrm>
            <a:off x="927719" y="1674359"/>
            <a:ext cx="4240563" cy="738664"/>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200" spc="-100">
                <a:solidFill>
                  <a:schemeClr val="tx1"/>
                </a:solidFill>
              </a:rPr>
              <a:t>Before</a:t>
            </a:r>
            <a:br>
              <a:rPr lang="en-US" altLang="ko-KR" sz="4400" spc="-100">
                <a:solidFill>
                  <a:schemeClr val="tx1"/>
                </a:solidFill>
              </a:rPr>
            </a:br>
            <a:r>
              <a:rPr lang="en-US" altLang="ko-KR" sz="1800" b="0" spc="-100">
                <a:solidFill>
                  <a:schemeClr val="tx1"/>
                </a:solidFill>
              </a:rPr>
              <a:t>Automation</a:t>
            </a:r>
            <a:endParaRPr lang="en-US" altLang="ko-KR" sz="4400" b="0" spc="-100">
              <a:solidFill>
                <a:schemeClr val="tx1"/>
              </a:solidFill>
            </a:endParaRPr>
          </a:p>
        </p:txBody>
      </p:sp>
      <p:sp>
        <p:nvSpPr>
          <p:cNvPr id="46" name="Text Placeholder 2">
            <a:extLst>
              <a:ext uri="{FF2B5EF4-FFF2-40B4-BE49-F238E27FC236}">
                <a16:creationId xmlns:a16="http://schemas.microsoft.com/office/drawing/2014/main" id="{E425DEA6-7AB7-19A1-7586-DB9E5F7E3AEC}"/>
              </a:ext>
            </a:extLst>
          </p:cNvPr>
          <p:cNvSpPr txBox="1">
            <a:spLocks/>
          </p:cNvSpPr>
          <p:nvPr userDrawn="1"/>
        </p:nvSpPr>
        <p:spPr>
          <a:xfrm>
            <a:off x="7022039" y="1600493"/>
            <a:ext cx="4243921" cy="812530"/>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800" spc="-100"/>
              <a:t>After</a:t>
            </a:r>
            <a:br>
              <a:rPr lang="en-US" altLang="ko-KR" sz="4400" spc="-100"/>
            </a:br>
            <a:r>
              <a:rPr lang="en-US" altLang="ko-KR" sz="1800" b="0" spc="-100"/>
              <a:t>Automation</a:t>
            </a:r>
            <a:endParaRPr lang="en-US" altLang="ko-KR" sz="4400" b="0" spc="-100"/>
          </a:p>
        </p:txBody>
      </p:sp>
      <p:sp>
        <p:nvSpPr>
          <p:cNvPr id="47" name="Text Placeholder 29">
            <a:extLst>
              <a:ext uri="{FF2B5EF4-FFF2-40B4-BE49-F238E27FC236}">
                <a16:creationId xmlns:a16="http://schemas.microsoft.com/office/drawing/2014/main" id="{3016B6F9-9554-42E5-9748-60AA3F6F8BFC}"/>
              </a:ext>
            </a:extLst>
          </p:cNvPr>
          <p:cNvSpPr>
            <a:spLocks noGrp="1"/>
          </p:cNvSpPr>
          <p:nvPr>
            <p:ph type="body" sz="quarter" idx="10" hasCustomPrompt="1"/>
          </p:nvPr>
        </p:nvSpPr>
        <p:spPr>
          <a:xfrm>
            <a:off x="760304" y="3278021"/>
            <a:ext cx="4575394" cy="1168543"/>
          </a:xfrm>
        </p:spPr>
        <p:txBody>
          <a:bodyPr wrap="square" lIns="0" tIns="0" rIns="0" bIns="0" anchor="b">
            <a:noAutofit/>
          </a:bodyPr>
          <a:lstStyle>
            <a:lvl1pPr algn="ctr">
              <a:defRPr lang="en-US" sz="11500" b="1" spc="-200" dirty="0" smtClean="0">
                <a:solidFill>
                  <a:schemeClr val="accent1"/>
                </a:solidFill>
              </a:defRPr>
            </a:lvl1pPr>
          </a:lstStyle>
          <a:p>
            <a:pPr lvl="0" algn="ctr">
              <a:spcBef>
                <a:spcPts val="600"/>
              </a:spcBef>
            </a:pPr>
            <a:r>
              <a:rPr lang="en-US"/>
              <a:t>##</a:t>
            </a:r>
          </a:p>
        </p:txBody>
      </p:sp>
      <p:cxnSp>
        <p:nvCxnSpPr>
          <p:cNvPr id="48" name="Straight Connector 47">
            <a:extLst>
              <a:ext uri="{FF2B5EF4-FFF2-40B4-BE49-F238E27FC236}">
                <a16:creationId xmlns:a16="http://schemas.microsoft.com/office/drawing/2014/main" id="{83F3AF0C-6116-AA50-5834-269D10924298}"/>
              </a:ext>
            </a:extLst>
          </p:cNvPr>
          <p:cNvCxnSpPr>
            <a:cxnSpLocks/>
          </p:cNvCxnSpPr>
          <p:nvPr userDrawn="1"/>
        </p:nvCxnSpPr>
        <p:spPr>
          <a:xfrm>
            <a:off x="6855023" y="2663027"/>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59972C9E-70FC-4C62-8289-C4EBA8EB74F3}"/>
              </a:ext>
            </a:extLst>
          </p:cNvPr>
          <p:cNvCxnSpPr>
            <a:cxnSpLocks/>
          </p:cNvCxnSpPr>
          <p:nvPr userDrawn="1"/>
        </p:nvCxnSpPr>
        <p:spPr>
          <a:xfrm>
            <a:off x="6855023" y="4996870"/>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F4AD37E-44B2-8249-9398-F71E4C12BFC7}"/>
              </a:ext>
            </a:extLst>
          </p:cNvPr>
          <p:cNvCxnSpPr>
            <a:cxnSpLocks/>
          </p:cNvCxnSpPr>
          <p:nvPr userDrawn="1"/>
        </p:nvCxnSpPr>
        <p:spPr>
          <a:xfrm>
            <a:off x="759025" y="2663027"/>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69DA6F8-D40C-682F-5CE3-60EEE1C57D00}"/>
              </a:ext>
            </a:extLst>
          </p:cNvPr>
          <p:cNvCxnSpPr>
            <a:cxnSpLocks/>
          </p:cNvCxnSpPr>
          <p:nvPr userDrawn="1"/>
        </p:nvCxnSpPr>
        <p:spPr>
          <a:xfrm>
            <a:off x="757744" y="4996870"/>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2" name="Text Placeholder 29">
            <a:extLst>
              <a:ext uri="{FF2B5EF4-FFF2-40B4-BE49-F238E27FC236}">
                <a16:creationId xmlns:a16="http://schemas.microsoft.com/office/drawing/2014/main" id="{32F06AB7-868E-F803-3A34-B8B7CEAA8B83}"/>
              </a:ext>
            </a:extLst>
          </p:cNvPr>
          <p:cNvSpPr>
            <a:spLocks noGrp="1"/>
          </p:cNvSpPr>
          <p:nvPr>
            <p:ph type="body" sz="quarter" idx="12" hasCustomPrompt="1"/>
          </p:nvPr>
        </p:nvSpPr>
        <p:spPr>
          <a:xfrm>
            <a:off x="3722976" y="5327283"/>
            <a:ext cx="1612721" cy="751580"/>
          </a:xfrm>
        </p:spPr>
        <p:txBody>
          <a:bodyPr wrap="square" lIns="0" tIns="0" rIns="0" bIns="0" anchor="ctr">
            <a:normAutofit/>
          </a:bodyPr>
          <a:lstStyle>
            <a:lvl1pPr>
              <a:defRPr lang="en-US" altLang="ko-KR" sz="1800" b="0" kern="1200" spc="-100" dirty="0">
                <a:solidFill>
                  <a:schemeClr val="tx1"/>
                </a:solidFill>
                <a:latin typeface="Arial"/>
                <a:ea typeface="+mn-ea"/>
                <a:cs typeface="Arial"/>
              </a:defRPr>
            </a:lvl1pPr>
          </a:lstStyle>
          <a:p>
            <a:r>
              <a:rPr lang="en-US" altLang="ko-KR"/>
              <a:t>100% human</a:t>
            </a:r>
          </a:p>
        </p:txBody>
      </p:sp>
      <p:sp>
        <p:nvSpPr>
          <p:cNvPr id="53" name="Text Placeholder 29">
            <a:extLst>
              <a:ext uri="{FF2B5EF4-FFF2-40B4-BE49-F238E27FC236}">
                <a16:creationId xmlns:a16="http://schemas.microsoft.com/office/drawing/2014/main" id="{E48049F3-B789-72E8-CFCD-4154992C252B}"/>
              </a:ext>
            </a:extLst>
          </p:cNvPr>
          <p:cNvSpPr>
            <a:spLocks noGrp="1"/>
          </p:cNvSpPr>
          <p:nvPr>
            <p:ph type="body" sz="quarter" idx="11" hasCustomPrompt="1"/>
          </p:nvPr>
        </p:nvSpPr>
        <p:spPr>
          <a:xfrm>
            <a:off x="6855023" y="3278021"/>
            <a:ext cx="4564467" cy="1168543"/>
          </a:xfrm>
        </p:spPr>
        <p:txBody>
          <a:bodyPr wrap="square" lIns="0" tIns="0" rIns="0" bIns="0" anchor="b">
            <a:noAutofit/>
          </a:bodyPr>
          <a:lstStyle>
            <a:lvl1pPr algn="ctr">
              <a:defRPr lang="en-US" sz="11500" b="1" spc="-200" dirty="0" smtClean="0">
                <a:solidFill>
                  <a:schemeClr val="bg1"/>
                </a:solidFill>
              </a:defRPr>
            </a:lvl1pPr>
          </a:lstStyle>
          <a:p>
            <a:pPr lvl="0" algn="ctr">
              <a:spcBef>
                <a:spcPts val="600"/>
              </a:spcBef>
            </a:pPr>
            <a:r>
              <a:rPr lang="en-US"/>
              <a:t>##</a:t>
            </a:r>
          </a:p>
        </p:txBody>
      </p:sp>
      <p:sp>
        <p:nvSpPr>
          <p:cNvPr id="54" name="Text Placeholder 29">
            <a:extLst>
              <a:ext uri="{FF2B5EF4-FFF2-40B4-BE49-F238E27FC236}">
                <a16:creationId xmlns:a16="http://schemas.microsoft.com/office/drawing/2014/main" id="{CB61B9E2-F54E-D6CA-256A-A281F06DD69F}"/>
              </a:ext>
            </a:extLst>
          </p:cNvPr>
          <p:cNvSpPr>
            <a:spLocks noGrp="1"/>
          </p:cNvSpPr>
          <p:nvPr>
            <p:ph type="body" sz="quarter" idx="14" hasCustomPrompt="1"/>
          </p:nvPr>
        </p:nvSpPr>
        <p:spPr>
          <a:xfrm>
            <a:off x="760304" y="4319565"/>
            <a:ext cx="4575394" cy="507856"/>
          </a:xfrm>
        </p:spPr>
        <p:txBody>
          <a:bodyPr wrap="square" lIns="0" tIns="0" rIns="0" bIns="0" anchor="t">
            <a:normAutofit/>
          </a:bodyPr>
          <a:lstStyle>
            <a:lvl1pPr algn="ctr">
              <a:defRPr lang="en-US" sz="2400" b="1" spc="-100" baseline="0" dirty="0" smtClean="0">
                <a:solidFill>
                  <a:schemeClr val="accent1"/>
                </a:solidFill>
              </a:defRPr>
            </a:lvl1pPr>
          </a:lstStyle>
          <a:p>
            <a:pPr lvl="0" algn="ctr">
              <a:spcBef>
                <a:spcPts val="600"/>
              </a:spcBef>
            </a:pPr>
            <a:r>
              <a:rPr lang="en-US"/>
              <a:t>Weeks</a:t>
            </a:r>
          </a:p>
        </p:txBody>
      </p:sp>
      <p:sp>
        <p:nvSpPr>
          <p:cNvPr id="55" name="Text Placeholder 29">
            <a:extLst>
              <a:ext uri="{FF2B5EF4-FFF2-40B4-BE49-F238E27FC236}">
                <a16:creationId xmlns:a16="http://schemas.microsoft.com/office/drawing/2014/main" id="{BA4A3461-338D-40B7-94D2-3B6B1D3DEDFE}"/>
              </a:ext>
            </a:extLst>
          </p:cNvPr>
          <p:cNvSpPr>
            <a:spLocks noGrp="1"/>
          </p:cNvSpPr>
          <p:nvPr>
            <p:ph type="body" sz="quarter" idx="15" hasCustomPrompt="1"/>
          </p:nvPr>
        </p:nvSpPr>
        <p:spPr>
          <a:xfrm>
            <a:off x="6855023" y="4319565"/>
            <a:ext cx="4564467" cy="507856"/>
          </a:xfrm>
        </p:spPr>
        <p:txBody>
          <a:bodyPr wrap="square" lIns="0" tIns="0" rIns="0" bIns="0" anchor="t">
            <a:normAutofit/>
          </a:bodyPr>
          <a:lstStyle>
            <a:lvl1pPr algn="ctr">
              <a:defRPr lang="en-US" sz="2400" b="1" kern="1200" spc="-100" baseline="0" dirty="0">
                <a:solidFill>
                  <a:schemeClr val="bg1"/>
                </a:solidFill>
                <a:latin typeface="Arial"/>
                <a:ea typeface="+mn-ea"/>
                <a:cs typeface="Arial"/>
              </a:defRPr>
            </a:lvl1pPr>
          </a:lstStyle>
          <a:p>
            <a:pPr lvl="0" algn="ctr">
              <a:spcBef>
                <a:spcPts val="600"/>
              </a:spcBef>
            </a:pPr>
            <a:r>
              <a:rPr lang="en-US"/>
              <a:t>Minutes</a:t>
            </a:r>
          </a:p>
        </p:txBody>
      </p:sp>
      <p:graphicFrame>
        <p:nvGraphicFramePr>
          <p:cNvPr id="56" name="Chart 55">
            <a:extLst>
              <a:ext uri="{FF2B5EF4-FFF2-40B4-BE49-F238E27FC236}">
                <a16:creationId xmlns:a16="http://schemas.microsoft.com/office/drawing/2014/main" id="{6C9C69C4-0A3E-9729-5ED6-61775E8E9C80}"/>
              </a:ext>
            </a:extLst>
          </p:cNvPr>
          <p:cNvGraphicFramePr/>
          <p:nvPr userDrawn="1">
            <p:extLst>
              <p:ext uri="{D42A27DB-BD31-4B8C-83A1-F6EECF244321}">
                <p14:modId xmlns:p14="http://schemas.microsoft.com/office/powerpoint/2010/main" val="1074031544"/>
              </p:ext>
            </p:extLst>
          </p:nvPr>
        </p:nvGraphicFramePr>
        <p:xfrm>
          <a:off x="2612457" y="5277421"/>
          <a:ext cx="871085" cy="8513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7" name="Chart 56">
            <a:extLst>
              <a:ext uri="{FF2B5EF4-FFF2-40B4-BE49-F238E27FC236}">
                <a16:creationId xmlns:a16="http://schemas.microsoft.com/office/drawing/2014/main" id="{62409063-7FF5-2D0C-6449-A856FEDB822A}"/>
              </a:ext>
            </a:extLst>
          </p:cNvPr>
          <p:cNvGraphicFramePr/>
          <p:nvPr userDrawn="1">
            <p:extLst>
              <p:ext uri="{D42A27DB-BD31-4B8C-83A1-F6EECF244321}">
                <p14:modId xmlns:p14="http://schemas.microsoft.com/office/powerpoint/2010/main" val="391612442"/>
              </p:ext>
            </p:extLst>
          </p:nvPr>
        </p:nvGraphicFramePr>
        <p:xfrm>
          <a:off x="8708457" y="5277421"/>
          <a:ext cx="871085" cy="851304"/>
        </p:xfrm>
        <a:graphic>
          <a:graphicData uri="http://schemas.openxmlformats.org/drawingml/2006/chart">
            <c:chart xmlns:c="http://schemas.openxmlformats.org/drawingml/2006/chart" xmlns:r="http://schemas.openxmlformats.org/officeDocument/2006/relationships" r:id="rId3"/>
          </a:graphicData>
        </a:graphic>
      </p:graphicFrame>
      <p:sp>
        <p:nvSpPr>
          <p:cNvPr id="58" name="Text Placeholder 29">
            <a:extLst>
              <a:ext uri="{FF2B5EF4-FFF2-40B4-BE49-F238E27FC236}">
                <a16:creationId xmlns:a16="http://schemas.microsoft.com/office/drawing/2014/main" id="{AE4CA52E-EA98-FE7F-A512-920C33A992BB}"/>
              </a:ext>
            </a:extLst>
          </p:cNvPr>
          <p:cNvSpPr>
            <a:spLocks noGrp="1"/>
          </p:cNvSpPr>
          <p:nvPr>
            <p:ph type="body" sz="quarter" idx="16" hasCustomPrompt="1"/>
          </p:nvPr>
        </p:nvSpPr>
        <p:spPr>
          <a:xfrm>
            <a:off x="760304" y="5327283"/>
            <a:ext cx="1612721" cy="751580"/>
          </a:xfrm>
        </p:spPr>
        <p:txBody>
          <a:bodyPr wrap="square" lIns="0" tIns="0" rIns="0" bIns="0" anchor="ctr">
            <a:normAutofit/>
          </a:bodyPr>
          <a:lstStyle>
            <a:lvl1pPr algn="r">
              <a:defRPr lang="en-US" altLang="ko-KR" sz="1800" b="0" kern="1200" spc="-100" dirty="0">
                <a:solidFill>
                  <a:schemeClr val="tx1"/>
                </a:solidFill>
                <a:latin typeface="Arial"/>
                <a:ea typeface="+mn-ea"/>
                <a:cs typeface="Arial"/>
              </a:defRPr>
            </a:lvl1pPr>
          </a:lstStyle>
          <a:p>
            <a:r>
              <a:rPr lang="en-US" altLang="ko-KR"/>
              <a:t>0% Robot</a:t>
            </a:r>
          </a:p>
        </p:txBody>
      </p:sp>
      <p:sp>
        <p:nvSpPr>
          <p:cNvPr id="59" name="Text Placeholder 29">
            <a:extLst>
              <a:ext uri="{FF2B5EF4-FFF2-40B4-BE49-F238E27FC236}">
                <a16:creationId xmlns:a16="http://schemas.microsoft.com/office/drawing/2014/main" id="{C970E15F-56ED-8BD6-32E8-6A38C98704AD}"/>
              </a:ext>
            </a:extLst>
          </p:cNvPr>
          <p:cNvSpPr>
            <a:spLocks noGrp="1"/>
          </p:cNvSpPr>
          <p:nvPr>
            <p:ph type="body" sz="quarter" idx="17" hasCustomPrompt="1"/>
          </p:nvPr>
        </p:nvSpPr>
        <p:spPr>
          <a:xfrm>
            <a:off x="9820653" y="5327283"/>
            <a:ext cx="1612322" cy="751580"/>
          </a:xfrm>
        </p:spPr>
        <p:txBody>
          <a:bodyPr wrap="square" lIns="0" tIns="0" rIns="0" bIns="0" anchor="ctr">
            <a:normAutofit/>
          </a:bodyPr>
          <a:lstStyle>
            <a:lvl1pPr>
              <a:defRPr lang="en-US" altLang="ko-KR" sz="1800" b="0" kern="1200" spc="-100" dirty="0">
                <a:solidFill>
                  <a:schemeClr val="bg1"/>
                </a:solidFill>
                <a:latin typeface="Arial"/>
                <a:ea typeface="+mn-ea"/>
                <a:cs typeface="Arial"/>
              </a:defRPr>
            </a:lvl1pPr>
          </a:lstStyle>
          <a:p>
            <a:r>
              <a:rPr lang="en-US" altLang="ko-KR"/>
              <a:t>10% human</a:t>
            </a:r>
          </a:p>
        </p:txBody>
      </p:sp>
      <p:sp>
        <p:nvSpPr>
          <p:cNvPr id="60" name="Text Placeholder 29">
            <a:extLst>
              <a:ext uri="{FF2B5EF4-FFF2-40B4-BE49-F238E27FC236}">
                <a16:creationId xmlns:a16="http://schemas.microsoft.com/office/drawing/2014/main" id="{17B370CB-767F-6127-C6A8-369706F375E9}"/>
              </a:ext>
            </a:extLst>
          </p:cNvPr>
          <p:cNvSpPr>
            <a:spLocks noGrp="1"/>
          </p:cNvSpPr>
          <p:nvPr>
            <p:ph type="body" sz="quarter" idx="18" hasCustomPrompt="1"/>
          </p:nvPr>
        </p:nvSpPr>
        <p:spPr>
          <a:xfrm>
            <a:off x="6855023" y="5327283"/>
            <a:ext cx="1615679" cy="751580"/>
          </a:xfrm>
        </p:spPr>
        <p:txBody>
          <a:bodyPr wrap="square" lIns="0" tIns="0" rIns="0" bIns="0" anchor="ctr">
            <a:normAutofit/>
          </a:bodyPr>
          <a:lstStyle>
            <a:lvl1pPr algn="r">
              <a:defRPr lang="en-US" altLang="ko-KR" sz="1800" b="0" kern="1200" spc="-100" dirty="0">
                <a:solidFill>
                  <a:schemeClr val="bg1"/>
                </a:solidFill>
                <a:latin typeface="Arial"/>
                <a:ea typeface="+mn-ea"/>
                <a:cs typeface="Arial"/>
              </a:defRPr>
            </a:lvl1pPr>
          </a:lstStyle>
          <a:p>
            <a:r>
              <a:rPr lang="en-US" altLang="ko-KR"/>
              <a:t>90% Robot</a:t>
            </a:r>
          </a:p>
        </p:txBody>
      </p:sp>
      <p:sp>
        <p:nvSpPr>
          <p:cNvPr id="61" name="Title 1">
            <a:extLst>
              <a:ext uri="{FF2B5EF4-FFF2-40B4-BE49-F238E27FC236}">
                <a16:creationId xmlns:a16="http://schemas.microsoft.com/office/drawing/2014/main" id="{9B03BF04-F19E-B24B-07CE-02E09F9A9128}"/>
              </a:ext>
            </a:extLst>
          </p:cNvPr>
          <p:cNvSpPr>
            <a:spLocks noGrp="1"/>
          </p:cNvSpPr>
          <p:nvPr>
            <p:ph type="title"/>
          </p:nvPr>
        </p:nvSpPr>
        <p:spPr>
          <a:xfrm>
            <a:off x="381101" y="357722"/>
            <a:ext cx="5106729" cy="235449"/>
          </a:xfrm>
        </p:spPr>
        <p:txBody>
          <a:bodyPr wrap="square">
            <a:spAutoFit/>
          </a:bodyPr>
          <a:lstStyle>
            <a:lvl1pPr>
              <a:defRPr lang="en-PH" sz="1800" b="0" kern="1200" spc="-100" dirty="0">
                <a:solidFill>
                  <a:schemeClr val="tx1"/>
                </a:solidFill>
                <a:latin typeface="Arial"/>
                <a:ea typeface="+mn-ea"/>
                <a:cs typeface="Arial"/>
              </a:defRPr>
            </a:lvl1pPr>
          </a:lstStyle>
          <a:p>
            <a:r>
              <a:rPr lang="en-US"/>
              <a:t>Click to edit Master title style</a:t>
            </a:r>
            <a:endParaRPr lang="en-PH"/>
          </a:p>
        </p:txBody>
      </p:sp>
      <p:sp>
        <p:nvSpPr>
          <p:cNvPr id="62" name="Text Placeholder 22">
            <a:extLst>
              <a:ext uri="{FF2B5EF4-FFF2-40B4-BE49-F238E27FC236}">
                <a16:creationId xmlns:a16="http://schemas.microsoft.com/office/drawing/2014/main" id="{DB9D5F97-9B94-7732-C57D-93D01293033F}"/>
              </a:ext>
            </a:extLst>
          </p:cNvPr>
          <p:cNvSpPr>
            <a:spLocks noGrp="1"/>
          </p:cNvSpPr>
          <p:nvPr>
            <p:ph type="body" sz="quarter" idx="20"/>
          </p:nvPr>
        </p:nvSpPr>
        <p:spPr>
          <a:xfrm>
            <a:off x="381101" y="611898"/>
            <a:ext cx="5106729" cy="349156"/>
          </a:xfrm>
        </p:spPr>
        <p:txBody>
          <a:bodyPr vert="horz" lIns="0" tIns="0" rIns="0" bIns="0" rtlCol="0" anchor="t" anchorCtr="0">
            <a:noAutofit/>
          </a:bodyPr>
          <a:lstStyle>
            <a:lvl1pPr>
              <a:defRPr lang="en-US" sz="2400" b="1" kern="1200" spc="-100" baseline="0" dirty="0">
                <a:solidFill>
                  <a:schemeClr val="accent1"/>
                </a:solidFill>
                <a:latin typeface="Arial"/>
                <a:ea typeface="+mn-ea"/>
                <a:cs typeface="Arial"/>
              </a:defRPr>
            </a:lvl1pPr>
            <a:lvl2pPr>
              <a:defRPr lang="en-US" sz="1800" smtClean="0">
                <a:latin typeface="+mn-lt"/>
                <a:cs typeface="+mn-cs"/>
              </a:defRPr>
            </a:lvl2pPr>
            <a:lvl3pPr>
              <a:defRPr lang="en-US" sz="1800" smtClean="0">
                <a:latin typeface="+mn-lt"/>
                <a:cs typeface="+mn-cs"/>
              </a:defRPr>
            </a:lvl3pPr>
            <a:lvl4pPr>
              <a:defRPr lang="en-US" sz="1800" smtClean="0">
                <a:latin typeface="+mn-lt"/>
                <a:cs typeface="+mn-cs"/>
              </a:defRPr>
            </a:lvl4pPr>
            <a:lvl5pPr>
              <a:defRPr lang="en-PH" sz="1800">
                <a:latin typeface="+mn-lt"/>
                <a:cs typeface="+mn-cs"/>
              </a:defRPr>
            </a:lvl5pPr>
          </a:lstStyle>
          <a:p>
            <a:pPr lvl="0">
              <a:lnSpc>
                <a:spcPct val="85000"/>
              </a:lnSpc>
              <a:spcBef>
                <a:spcPct val="0"/>
              </a:spcBef>
              <a:tabLst>
                <a:tab pos="2227263" algn="l"/>
              </a:tabLst>
            </a:pPr>
            <a:r>
              <a:rPr lang="en-US"/>
              <a:t>Click to edit Master text styles</a:t>
            </a:r>
          </a:p>
        </p:txBody>
      </p:sp>
      <p:pic>
        <p:nvPicPr>
          <p:cNvPr id="63" name="Graphic 62">
            <a:extLst>
              <a:ext uri="{FF2B5EF4-FFF2-40B4-BE49-F238E27FC236}">
                <a16:creationId xmlns:a16="http://schemas.microsoft.com/office/drawing/2014/main" id="{B8805D60-4644-6E33-303D-BDBC9B5C46BF}"/>
              </a:ext>
            </a:extLst>
          </p:cNvPr>
          <p:cNvPicPr>
            <a:picLocks noChangeAspect="1"/>
          </p:cNvPicPr>
          <p:nvPr userDrawn="1"/>
        </p:nvPicPr>
        <p:blipFill>
          <a:blip r:embed="rId4">
            <a:lum bright="100000"/>
            <a:extLst>
              <a:ext uri="{96DAC541-7B7A-43D3-8B79-37D633B846F1}">
                <asvg:svgBlip xmlns:asvg="http://schemas.microsoft.com/office/drawing/2016/SVG/main" r:embed="rId5"/>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31115002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cess Workflow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F228-F42F-FB4D-E870-1E27E0493A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8B9849-B101-6961-B3E3-650052BD906B}"/>
              </a:ext>
            </a:extLst>
          </p:cNvPr>
          <p:cNvSpPr>
            <a:spLocks noGrp="1"/>
          </p:cNvSpPr>
          <p:nvPr>
            <p:ph idx="1"/>
          </p:nvPr>
        </p:nvSpPr>
        <p:spPr>
          <a:xfrm>
            <a:off x="381100" y="1869440"/>
            <a:ext cx="11431389" cy="434086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4">
            <a:extLst>
              <a:ext uri="{FF2B5EF4-FFF2-40B4-BE49-F238E27FC236}">
                <a16:creationId xmlns:a16="http://schemas.microsoft.com/office/drawing/2014/main" id="{D411C0D3-05C9-9D59-3CDB-3B47A44A9696}"/>
              </a:ext>
            </a:extLst>
          </p:cNvPr>
          <p:cNvSpPr>
            <a:spLocks noGrp="1"/>
          </p:cNvSpPr>
          <p:nvPr>
            <p:ph type="body" sz="quarter" idx="14" hasCustomPrompt="1"/>
          </p:nvPr>
        </p:nvSpPr>
        <p:spPr>
          <a:xfrm>
            <a:off x="381101" y="1169975"/>
            <a:ext cx="1143002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Tree>
    <p:extLst>
      <p:ext uri="{BB962C8B-B14F-4D97-AF65-F5344CB8AC3E}">
        <p14:creationId xmlns:p14="http://schemas.microsoft.com/office/powerpoint/2010/main" val="24976349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Use Case Layout 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34C655-16D5-A55F-5DA5-69566EEE2497}"/>
              </a:ext>
            </a:extLst>
          </p:cNvPr>
          <p:cNvSpPr/>
          <p:nvPr userDrawn="1"/>
        </p:nvSpPr>
        <p:spPr>
          <a:xfrm>
            <a:off x="0" y="0"/>
            <a:ext cx="592986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err="1">
              <a:latin typeface="Arial"/>
              <a:cs typeface="Arial"/>
            </a:endParaRPr>
          </a:p>
        </p:txBody>
      </p:sp>
      <p:sp>
        <p:nvSpPr>
          <p:cNvPr id="22" name="Rectangle 21">
            <a:extLst>
              <a:ext uri="{FF2B5EF4-FFF2-40B4-BE49-F238E27FC236}">
                <a16:creationId xmlns:a16="http://schemas.microsoft.com/office/drawing/2014/main" id="{91CC203E-FEE0-B816-711A-5419F14C1B7C}"/>
              </a:ext>
            </a:extLst>
          </p:cNvPr>
          <p:cNvSpPr/>
          <p:nvPr userDrawn="1"/>
        </p:nvSpPr>
        <p:spPr>
          <a:xfrm>
            <a:off x="6240378" y="3238773"/>
            <a:ext cx="5572111" cy="1356823"/>
          </a:xfrm>
          <a:prstGeom prst="rect">
            <a:avLst/>
          </a:prstGeom>
          <a:ln>
            <a:solidFill>
              <a:schemeClr val="bg2"/>
            </a:solidFill>
          </a:ln>
        </p:spPr>
        <p:txBody>
          <a:bodyPr wrap="square" lIns="1371600" tIns="0" rIns="182880" bIns="0" anchor="ctr">
            <a:noAutofit/>
          </a:bodyPr>
          <a:lstStyle/>
          <a:p>
            <a:pPr defTabSz="456926">
              <a:spcAft>
                <a:spcPts val="400"/>
              </a:spcAft>
              <a:buClr>
                <a:srgbClr val="FFFFFF"/>
              </a:buClr>
            </a:pPr>
            <a:endParaRPr lang="en-GB" sz="1200"/>
          </a:p>
        </p:txBody>
      </p:sp>
      <p:sp>
        <p:nvSpPr>
          <p:cNvPr id="23" name="Rectangle 22">
            <a:extLst>
              <a:ext uri="{FF2B5EF4-FFF2-40B4-BE49-F238E27FC236}">
                <a16:creationId xmlns:a16="http://schemas.microsoft.com/office/drawing/2014/main" id="{BC6D2BE7-6AD7-CD38-B61C-C3AD3D8F271D}"/>
              </a:ext>
            </a:extLst>
          </p:cNvPr>
          <p:cNvSpPr/>
          <p:nvPr userDrawn="1"/>
        </p:nvSpPr>
        <p:spPr>
          <a:xfrm>
            <a:off x="6262134" y="1624066"/>
            <a:ext cx="5550355" cy="1356823"/>
          </a:xfrm>
          <a:prstGeom prst="rect">
            <a:avLst/>
          </a:prstGeom>
          <a:ln>
            <a:solidFill>
              <a:schemeClr val="bg2"/>
            </a:solidFill>
          </a:ln>
        </p:spPr>
        <p:txBody>
          <a:bodyPr wrap="square" lIns="1371600" tIns="0" rIns="182880" bIns="0" anchor="ctr">
            <a:noAutofit/>
          </a:bodyPr>
          <a:lstStyle/>
          <a:p>
            <a:pPr defTabSz="456926">
              <a:spcAft>
                <a:spcPts val="400"/>
              </a:spcAft>
              <a:buClr>
                <a:srgbClr val="FFFFFF"/>
              </a:buClr>
            </a:pPr>
            <a:endParaRPr lang="en-GB" sz="1200"/>
          </a:p>
        </p:txBody>
      </p:sp>
      <p:sp>
        <p:nvSpPr>
          <p:cNvPr id="24" name="Rectangle 23">
            <a:extLst>
              <a:ext uri="{FF2B5EF4-FFF2-40B4-BE49-F238E27FC236}">
                <a16:creationId xmlns:a16="http://schemas.microsoft.com/office/drawing/2014/main" id="{B48F093F-566A-54CE-0E1D-D436EABCEBEB}"/>
              </a:ext>
            </a:extLst>
          </p:cNvPr>
          <p:cNvSpPr/>
          <p:nvPr userDrawn="1"/>
        </p:nvSpPr>
        <p:spPr>
          <a:xfrm>
            <a:off x="6262133" y="4853478"/>
            <a:ext cx="5550355" cy="1356823"/>
          </a:xfrm>
          <a:prstGeom prst="rect">
            <a:avLst/>
          </a:prstGeom>
          <a:ln>
            <a:solidFill>
              <a:schemeClr val="bg2"/>
            </a:solidFill>
          </a:ln>
        </p:spPr>
        <p:txBody>
          <a:bodyPr wrap="square" lIns="1371600" tIns="0" rIns="182880" bIns="0" anchor="ctr">
            <a:noAutofit/>
          </a:bodyPr>
          <a:lstStyle/>
          <a:p>
            <a:pPr defTabSz="456926">
              <a:spcAft>
                <a:spcPts val="400"/>
              </a:spcAft>
              <a:buClr>
                <a:srgbClr val="FFFFFF"/>
              </a:buClr>
            </a:pPr>
            <a:endParaRPr lang="en-US" sz="1200"/>
          </a:p>
        </p:txBody>
      </p:sp>
      <p:grpSp>
        <p:nvGrpSpPr>
          <p:cNvPr id="25" name="Group 24">
            <a:extLst>
              <a:ext uri="{FF2B5EF4-FFF2-40B4-BE49-F238E27FC236}">
                <a16:creationId xmlns:a16="http://schemas.microsoft.com/office/drawing/2014/main" id="{5DAA3450-F13F-2402-3947-60EC4E549F09}"/>
              </a:ext>
            </a:extLst>
          </p:cNvPr>
          <p:cNvGrpSpPr/>
          <p:nvPr userDrawn="1"/>
        </p:nvGrpSpPr>
        <p:grpSpPr>
          <a:xfrm>
            <a:off x="7547068" y="1799699"/>
            <a:ext cx="0" cy="4234969"/>
            <a:chOff x="7428262" y="1799698"/>
            <a:chExt cx="0" cy="4234969"/>
          </a:xfrm>
        </p:grpSpPr>
        <p:cxnSp>
          <p:nvCxnSpPr>
            <p:cNvPr id="26" name="Straight Connector 25">
              <a:extLst>
                <a:ext uri="{FF2B5EF4-FFF2-40B4-BE49-F238E27FC236}">
                  <a16:creationId xmlns:a16="http://schemas.microsoft.com/office/drawing/2014/main" id="{29E7416D-B6C5-9439-B734-00C49F7D3348}"/>
                </a:ext>
              </a:extLst>
            </p:cNvPr>
            <p:cNvCxnSpPr>
              <a:cxnSpLocks/>
            </p:cNvCxnSpPr>
            <p:nvPr userDrawn="1"/>
          </p:nvCxnSpPr>
          <p:spPr>
            <a:xfrm>
              <a:off x="7428262" y="1799698"/>
              <a:ext cx="0" cy="1005556"/>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EFA2A99-CB21-2B17-1A10-D7E6BCFD427A}"/>
                </a:ext>
              </a:extLst>
            </p:cNvPr>
            <p:cNvCxnSpPr>
              <a:cxnSpLocks/>
            </p:cNvCxnSpPr>
            <p:nvPr userDrawn="1"/>
          </p:nvCxnSpPr>
          <p:spPr>
            <a:xfrm>
              <a:off x="7428262" y="3414405"/>
              <a:ext cx="0" cy="1005556"/>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5836C07-4486-904E-6878-60389A40C801}"/>
                </a:ext>
              </a:extLst>
            </p:cNvPr>
            <p:cNvCxnSpPr>
              <a:cxnSpLocks/>
            </p:cNvCxnSpPr>
            <p:nvPr userDrawn="1"/>
          </p:nvCxnSpPr>
          <p:spPr>
            <a:xfrm>
              <a:off x="7428262" y="5029111"/>
              <a:ext cx="0" cy="1005556"/>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9" name="Text Placeholder 6">
            <a:extLst>
              <a:ext uri="{FF2B5EF4-FFF2-40B4-BE49-F238E27FC236}">
                <a16:creationId xmlns:a16="http://schemas.microsoft.com/office/drawing/2014/main" id="{ED72733B-F051-3CE7-C461-FD161DA8AED0}"/>
              </a:ext>
            </a:extLst>
          </p:cNvPr>
          <p:cNvSpPr>
            <a:spLocks noGrp="1"/>
          </p:cNvSpPr>
          <p:nvPr>
            <p:ph type="body" sz="quarter" idx="14"/>
          </p:nvPr>
        </p:nvSpPr>
        <p:spPr>
          <a:xfrm>
            <a:off x="7889555" y="1799698"/>
            <a:ext cx="3716186" cy="1005556"/>
          </a:xfrm>
        </p:spPr>
        <p:txBody>
          <a:bodyPr anchor="ctr"/>
          <a:lstStyle>
            <a:lvl1pPr algn="l">
              <a:spcBef>
                <a:spcPts val="300"/>
              </a:spcBef>
              <a:defRPr sz="1400" b="1">
                <a:solidFill>
                  <a:schemeClr val="tx1"/>
                </a:solidFill>
              </a:defRPr>
            </a:lvl1pPr>
            <a:lvl2pPr marL="0" indent="0">
              <a:buNone/>
              <a:defRPr/>
            </a:lvl2pPr>
          </a:lstStyle>
          <a:p>
            <a:pPr lvl="0"/>
            <a:r>
              <a:rPr lang="en-US"/>
              <a:t>Click to edit Master text styles</a:t>
            </a:r>
          </a:p>
        </p:txBody>
      </p:sp>
      <p:sp>
        <p:nvSpPr>
          <p:cNvPr id="30" name="Text Placeholder 6">
            <a:extLst>
              <a:ext uri="{FF2B5EF4-FFF2-40B4-BE49-F238E27FC236}">
                <a16:creationId xmlns:a16="http://schemas.microsoft.com/office/drawing/2014/main" id="{BE0160EC-B758-33F4-8F9F-B0B48A4A2675}"/>
              </a:ext>
            </a:extLst>
          </p:cNvPr>
          <p:cNvSpPr>
            <a:spLocks noGrp="1"/>
          </p:cNvSpPr>
          <p:nvPr>
            <p:ph type="body" sz="quarter" idx="15"/>
          </p:nvPr>
        </p:nvSpPr>
        <p:spPr>
          <a:xfrm>
            <a:off x="7852657" y="3414405"/>
            <a:ext cx="3753084" cy="1005556"/>
          </a:xfrm>
        </p:spPr>
        <p:txBody>
          <a:bodyPr anchor="ctr"/>
          <a:lstStyle>
            <a:lvl1pPr algn="l">
              <a:spcBef>
                <a:spcPts val="300"/>
              </a:spcBef>
              <a:defRPr sz="1400" b="1">
                <a:solidFill>
                  <a:schemeClr val="tx1"/>
                </a:solidFill>
              </a:defRPr>
            </a:lvl1pPr>
            <a:lvl2pPr marL="0" indent="0">
              <a:buNone/>
              <a:defRPr/>
            </a:lvl2pPr>
          </a:lstStyle>
          <a:p>
            <a:pPr lvl="0"/>
            <a:r>
              <a:rPr lang="en-US"/>
              <a:t>Click to edit Master text styles</a:t>
            </a:r>
          </a:p>
        </p:txBody>
      </p:sp>
      <p:sp>
        <p:nvSpPr>
          <p:cNvPr id="31" name="Text Placeholder 6">
            <a:extLst>
              <a:ext uri="{FF2B5EF4-FFF2-40B4-BE49-F238E27FC236}">
                <a16:creationId xmlns:a16="http://schemas.microsoft.com/office/drawing/2014/main" id="{9E017673-1265-10DA-7C42-0B7032D5F41B}"/>
              </a:ext>
            </a:extLst>
          </p:cNvPr>
          <p:cNvSpPr>
            <a:spLocks noGrp="1"/>
          </p:cNvSpPr>
          <p:nvPr>
            <p:ph type="body" sz="quarter" idx="16"/>
          </p:nvPr>
        </p:nvSpPr>
        <p:spPr>
          <a:xfrm>
            <a:off x="7852657" y="5029111"/>
            <a:ext cx="3753084" cy="1005556"/>
          </a:xfrm>
        </p:spPr>
        <p:txBody>
          <a:bodyPr anchor="ctr"/>
          <a:lstStyle>
            <a:lvl1pPr algn="l">
              <a:spcBef>
                <a:spcPts val="300"/>
              </a:spcBef>
              <a:defRPr sz="1400" b="1">
                <a:solidFill>
                  <a:schemeClr val="tx1"/>
                </a:solidFill>
              </a:defRPr>
            </a:lvl1pPr>
            <a:lvl2pPr marL="0" indent="0">
              <a:buNone/>
              <a:defRPr/>
            </a:lvl2pPr>
          </a:lstStyle>
          <a:p>
            <a:pPr lvl="0"/>
            <a:r>
              <a:rPr lang="en-US"/>
              <a:t>Click to edit Master text styles</a:t>
            </a:r>
          </a:p>
        </p:txBody>
      </p:sp>
      <p:sp>
        <p:nvSpPr>
          <p:cNvPr id="32" name="Picture Placeholder 9">
            <a:extLst>
              <a:ext uri="{FF2B5EF4-FFF2-40B4-BE49-F238E27FC236}">
                <a16:creationId xmlns:a16="http://schemas.microsoft.com/office/drawing/2014/main" id="{C84D1E85-D09F-6335-5590-513F703D8434}"/>
              </a:ext>
            </a:extLst>
          </p:cNvPr>
          <p:cNvSpPr>
            <a:spLocks noGrp="1" noChangeAspect="1"/>
          </p:cNvSpPr>
          <p:nvPr>
            <p:ph type="pic" sz="quarter" idx="12" hasCustomPrompt="1"/>
          </p:nvPr>
        </p:nvSpPr>
        <p:spPr>
          <a:xfrm>
            <a:off x="6629070" y="2027018"/>
            <a:ext cx="551060" cy="550916"/>
          </a:xfrm>
        </p:spPr>
        <p:txBody>
          <a:bodyPr/>
          <a:lstStyle>
            <a:lvl1pPr algn="ctr">
              <a:defRPr sz="1200"/>
            </a:lvl1pPr>
          </a:lstStyle>
          <a:p>
            <a:r>
              <a:rPr lang="en-US"/>
              <a:t>Click to add icon</a:t>
            </a:r>
            <a:endParaRPr lang="en-PH"/>
          </a:p>
        </p:txBody>
      </p:sp>
      <p:sp>
        <p:nvSpPr>
          <p:cNvPr id="33" name="Picture Placeholder 9">
            <a:extLst>
              <a:ext uri="{FF2B5EF4-FFF2-40B4-BE49-F238E27FC236}">
                <a16:creationId xmlns:a16="http://schemas.microsoft.com/office/drawing/2014/main" id="{7D2F7AB7-38FF-0A91-616D-D4F456AACE34}"/>
              </a:ext>
            </a:extLst>
          </p:cNvPr>
          <p:cNvSpPr>
            <a:spLocks noGrp="1" noChangeAspect="1"/>
          </p:cNvSpPr>
          <p:nvPr>
            <p:ph type="pic" sz="quarter" idx="17" hasCustomPrompt="1"/>
          </p:nvPr>
        </p:nvSpPr>
        <p:spPr>
          <a:xfrm>
            <a:off x="6629070" y="3641725"/>
            <a:ext cx="551060" cy="550916"/>
          </a:xfrm>
        </p:spPr>
        <p:txBody>
          <a:bodyPr/>
          <a:lstStyle>
            <a:lvl1pPr algn="ctr">
              <a:defRPr sz="1200"/>
            </a:lvl1pPr>
          </a:lstStyle>
          <a:p>
            <a:r>
              <a:rPr lang="en-US"/>
              <a:t>Click to add icon</a:t>
            </a:r>
            <a:endParaRPr lang="en-PH"/>
          </a:p>
        </p:txBody>
      </p:sp>
      <p:sp>
        <p:nvSpPr>
          <p:cNvPr id="34" name="Picture Placeholder 9">
            <a:extLst>
              <a:ext uri="{FF2B5EF4-FFF2-40B4-BE49-F238E27FC236}">
                <a16:creationId xmlns:a16="http://schemas.microsoft.com/office/drawing/2014/main" id="{32A306F5-EA51-CAC4-F318-4C2CE6170B9D}"/>
              </a:ext>
            </a:extLst>
          </p:cNvPr>
          <p:cNvSpPr>
            <a:spLocks noGrp="1" noChangeAspect="1"/>
          </p:cNvSpPr>
          <p:nvPr>
            <p:ph type="pic" sz="quarter" idx="18" hasCustomPrompt="1"/>
          </p:nvPr>
        </p:nvSpPr>
        <p:spPr>
          <a:xfrm>
            <a:off x="6629070" y="5256430"/>
            <a:ext cx="551060" cy="550916"/>
          </a:xfrm>
        </p:spPr>
        <p:txBody>
          <a:bodyPr/>
          <a:lstStyle>
            <a:lvl1pPr algn="ctr">
              <a:defRPr sz="1200"/>
            </a:lvl1pPr>
          </a:lstStyle>
          <a:p>
            <a:r>
              <a:rPr lang="en-US"/>
              <a:t>Click to add icon</a:t>
            </a:r>
            <a:endParaRPr lang="en-PH"/>
          </a:p>
        </p:txBody>
      </p:sp>
      <p:sp>
        <p:nvSpPr>
          <p:cNvPr id="35" name="Title 1">
            <a:extLst>
              <a:ext uri="{FF2B5EF4-FFF2-40B4-BE49-F238E27FC236}">
                <a16:creationId xmlns:a16="http://schemas.microsoft.com/office/drawing/2014/main" id="{1F065D0F-9187-8779-DA3F-10E9C172351C}"/>
              </a:ext>
            </a:extLst>
          </p:cNvPr>
          <p:cNvSpPr>
            <a:spLocks noGrp="1"/>
          </p:cNvSpPr>
          <p:nvPr>
            <p:ph type="title"/>
          </p:nvPr>
        </p:nvSpPr>
        <p:spPr>
          <a:xfrm>
            <a:off x="381101" y="357721"/>
            <a:ext cx="5106729" cy="366254"/>
          </a:xfrm>
        </p:spPr>
        <p:txBody>
          <a:bodyPr wrap="square">
            <a:spAutoFit/>
          </a:bodyPr>
          <a:lstStyle>
            <a:lvl1pPr>
              <a:defRPr b="0">
                <a:solidFill>
                  <a:schemeClr val="bg1"/>
                </a:solidFill>
              </a:defRPr>
            </a:lvl1pPr>
          </a:lstStyle>
          <a:p>
            <a:r>
              <a:rPr lang="en-US"/>
              <a:t>Click to edit Master title style</a:t>
            </a:r>
            <a:endParaRPr lang="en-PH"/>
          </a:p>
        </p:txBody>
      </p:sp>
      <p:sp>
        <p:nvSpPr>
          <p:cNvPr id="36" name="Text Placeholder 22">
            <a:extLst>
              <a:ext uri="{FF2B5EF4-FFF2-40B4-BE49-F238E27FC236}">
                <a16:creationId xmlns:a16="http://schemas.microsoft.com/office/drawing/2014/main" id="{5DD94A63-E923-972F-CA05-1791D7C4894B}"/>
              </a:ext>
            </a:extLst>
          </p:cNvPr>
          <p:cNvSpPr>
            <a:spLocks noGrp="1"/>
          </p:cNvSpPr>
          <p:nvPr>
            <p:ph type="body" sz="quarter" idx="20"/>
          </p:nvPr>
        </p:nvSpPr>
        <p:spPr>
          <a:xfrm>
            <a:off x="381101" y="736564"/>
            <a:ext cx="5106729" cy="470898"/>
          </a:xfrm>
        </p:spPr>
        <p:txBody>
          <a:bodyPr vert="horz" lIns="0" tIns="0" rIns="0" bIns="0" rtlCol="0" anchor="t" anchorCtr="0">
            <a:noAutofit/>
          </a:bodyPr>
          <a:lstStyle>
            <a:lvl1pPr>
              <a:defRPr lang="en-US" sz="3600" b="1" i="0" spc="-50" baseline="0" smtClean="0">
                <a:solidFill>
                  <a:schemeClr val="bg1"/>
                </a:solidFill>
                <a:latin typeface="Arial" panose="020B0604020202020204" pitchFamily="34" charset="0"/>
                <a:ea typeface="+mj-ea"/>
              </a:defRPr>
            </a:lvl1pPr>
            <a:lvl2pPr>
              <a:defRPr lang="en-US" sz="1800" smtClean="0">
                <a:latin typeface="+mn-lt"/>
                <a:cs typeface="+mn-cs"/>
              </a:defRPr>
            </a:lvl2pPr>
            <a:lvl3pPr>
              <a:defRPr lang="en-US" sz="1800" smtClean="0">
                <a:latin typeface="+mn-lt"/>
                <a:cs typeface="+mn-cs"/>
              </a:defRPr>
            </a:lvl3pPr>
            <a:lvl4pPr>
              <a:defRPr lang="en-US" sz="1800" smtClean="0">
                <a:latin typeface="+mn-lt"/>
                <a:cs typeface="+mn-cs"/>
              </a:defRPr>
            </a:lvl4pPr>
            <a:lvl5pPr>
              <a:defRPr lang="en-PH" sz="1800">
                <a:latin typeface="+mn-lt"/>
                <a:cs typeface="+mn-cs"/>
              </a:defRPr>
            </a:lvl5pPr>
          </a:lstStyle>
          <a:p>
            <a:pPr lvl="0">
              <a:lnSpc>
                <a:spcPct val="85000"/>
              </a:lnSpc>
              <a:spcBef>
                <a:spcPct val="0"/>
              </a:spcBef>
              <a:tabLst>
                <a:tab pos="2227263" algn="l"/>
              </a:tabLst>
            </a:pPr>
            <a:r>
              <a:rPr lang="en-US"/>
              <a:t>Click to edit Master text styles</a:t>
            </a:r>
          </a:p>
        </p:txBody>
      </p:sp>
      <p:sp>
        <p:nvSpPr>
          <p:cNvPr id="37" name="Text Placeholder 6">
            <a:extLst>
              <a:ext uri="{FF2B5EF4-FFF2-40B4-BE49-F238E27FC236}">
                <a16:creationId xmlns:a16="http://schemas.microsoft.com/office/drawing/2014/main" id="{F8DE002E-59ED-90C0-70DE-5BEA3C7092E1}"/>
              </a:ext>
            </a:extLst>
          </p:cNvPr>
          <p:cNvSpPr>
            <a:spLocks noGrp="1"/>
          </p:cNvSpPr>
          <p:nvPr>
            <p:ph type="body" sz="quarter" idx="10"/>
          </p:nvPr>
        </p:nvSpPr>
        <p:spPr>
          <a:xfrm>
            <a:off x="763125" y="2289427"/>
            <a:ext cx="4403617" cy="2564050"/>
          </a:xfrm>
        </p:spPr>
        <p:txBody>
          <a:bodyPr anchor="t"/>
          <a:lstStyle>
            <a:lvl1pPr marL="182880" indent="-182880" algn="l">
              <a:lnSpc>
                <a:spcPct val="90000"/>
              </a:lnSpc>
              <a:spcBef>
                <a:spcPts val="2400"/>
              </a:spcBef>
              <a:buFont typeface="Arial" panose="020B0604020202020204" pitchFamily="34" charset="0"/>
              <a:buChar char="•"/>
              <a:defRPr sz="2000" b="0">
                <a:solidFill>
                  <a:schemeClr val="bg1"/>
                </a:solidFill>
              </a:defRPr>
            </a:lvl1pPr>
            <a:lvl2pPr marL="0" indent="0">
              <a:buNone/>
              <a:defRPr/>
            </a:lvl2pPr>
          </a:lstStyle>
          <a:p>
            <a:pPr lvl="0"/>
            <a:r>
              <a:rPr lang="en-US"/>
              <a:t>Click to edit Master text styles</a:t>
            </a:r>
          </a:p>
        </p:txBody>
      </p:sp>
      <p:pic>
        <p:nvPicPr>
          <p:cNvPr id="38" name="Picture 37" descr="A hand holding a magnifying glass over a planet&#10;&#10;Description automatically generated with low confidence">
            <a:extLst>
              <a:ext uri="{FF2B5EF4-FFF2-40B4-BE49-F238E27FC236}">
                <a16:creationId xmlns:a16="http://schemas.microsoft.com/office/drawing/2014/main" id="{4FF98FD0-FAD7-99F4-C8B6-B64B5B7E8354}"/>
              </a:ext>
            </a:extLst>
          </p:cNvPr>
          <p:cNvPicPr>
            <a:picLocks noChangeAspect="1"/>
          </p:cNvPicPr>
          <p:nvPr userDrawn="1"/>
        </p:nvPicPr>
        <p:blipFill>
          <a:blip r:embed="rId2"/>
          <a:stretch>
            <a:fillRect/>
          </a:stretch>
        </p:blipFill>
        <p:spPr>
          <a:xfrm>
            <a:off x="463484" y="5208104"/>
            <a:ext cx="1448013" cy="1370634"/>
          </a:xfrm>
          <a:prstGeom prst="rect">
            <a:avLst/>
          </a:prstGeom>
        </p:spPr>
      </p:pic>
    </p:spTree>
    <p:extLst>
      <p:ext uri="{BB962C8B-B14F-4D97-AF65-F5344CB8AC3E}">
        <p14:creationId xmlns:p14="http://schemas.microsoft.com/office/powerpoint/2010/main" val="9347025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_Benefits v4">
    <p:bg>
      <p:bgPr>
        <a:solidFill>
          <a:schemeClr val="accent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990210C-FA5A-8748-B4BF-D75515467231}"/>
              </a:ext>
            </a:extLst>
          </p:cNvPr>
          <p:cNvSpPr/>
          <p:nvPr userDrawn="1"/>
        </p:nvSpPr>
        <p:spPr>
          <a:xfrm flipH="1">
            <a:off x="8245900" y="0"/>
            <a:ext cx="39461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cxnSp>
        <p:nvCxnSpPr>
          <p:cNvPr id="2" name="Straight Arrow Connector 1">
            <a:extLst>
              <a:ext uri="{FF2B5EF4-FFF2-40B4-BE49-F238E27FC236}">
                <a16:creationId xmlns:a16="http://schemas.microsoft.com/office/drawing/2014/main" id="{46E82045-CFD0-613E-FB96-3B48190341A2}"/>
              </a:ext>
            </a:extLst>
          </p:cNvPr>
          <p:cNvCxnSpPr>
            <a:cxnSpLocks/>
            <a:stCxn id="7" idx="2"/>
            <a:endCxn id="5" idx="3"/>
          </p:cNvCxnSpPr>
          <p:nvPr userDrawn="1"/>
        </p:nvCxnSpPr>
        <p:spPr>
          <a:xfrm>
            <a:off x="10215419" y="1403101"/>
            <a:ext cx="7546" cy="3687470"/>
          </a:xfrm>
          <a:prstGeom prst="straightConnector1">
            <a:avLst/>
          </a:prstGeom>
          <a:ln>
            <a:solidFill>
              <a:schemeClr val="accent1"/>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511C554-A32C-0F40-A6C8-6BBE6BE627A9}"/>
              </a:ext>
            </a:extLst>
          </p:cNvPr>
          <p:cNvSpPr/>
          <p:nvPr userDrawn="1"/>
        </p:nvSpPr>
        <p:spPr>
          <a:xfrm flipH="1">
            <a:off x="5348207" y="0"/>
            <a:ext cx="2896093"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pic>
        <p:nvPicPr>
          <p:cNvPr id="52" name="Picture 51">
            <a:extLst>
              <a:ext uri="{FF2B5EF4-FFF2-40B4-BE49-F238E27FC236}">
                <a16:creationId xmlns:a16="http://schemas.microsoft.com/office/drawing/2014/main" id="{2E04B34F-CF2D-3740-B169-6FA9E43921A0}"/>
              </a:ext>
            </a:extLst>
          </p:cNvPr>
          <p:cNvPicPr>
            <a:picLocks noChangeAspect="1"/>
          </p:cNvPicPr>
          <p:nvPr userDrawn="1"/>
        </p:nvPicPr>
        <p:blipFill>
          <a:blip r:embed="rId2"/>
          <a:srcRect/>
          <a:stretch/>
        </p:blipFill>
        <p:spPr>
          <a:xfrm>
            <a:off x="384094" y="6240523"/>
            <a:ext cx="1625649" cy="372870"/>
          </a:xfrm>
          <a:prstGeom prst="rect">
            <a:avLst/>
          </a:prstGeom>
        </p:spPr>
      </p:pic>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94957" y="1355518"/>
            <a:ext cx="4622513" cy="996570"/>
          </a:xfrm>
        </p:spPr>
        <p:txBody>
          <a:bodyPr lIns="0" tIns="0" rIns="0" bIns="0" anchor="t" anchorCtr="0">
            <a:noAutofit/>
          </a:bodyPr>
          <a:lstStyle>
            <a:lvl1pPr algn="l">
              <a:lnSpc>
                <a:spcPct val="80000"/>
              </a:lnSpc>
              <a:defRPr sz="3199" b="1" i="0" spc="-100">
                <a:solidFill>
                  <a:schemeClr val="bg1"/>
                </a:solidFill>
                <a:latin typeface="Arial"/>
                <a:cs typeface="Arial"/>
              </a:defRPr>
            </a:lvl1pPr>
          </a:lstStyle>
          <a:p>
            <a:endParaRPr lang="en-US"/>
          </a:p>
        </p:txBody>
      </p:sp>
      <p:sp>
        <p:nvSpPr>
          <p:cNvPr id="119" name="Text Placeholder 99">
            <a:extLst>
              <a:ext uri="{FF2B5EF4-FFF2-40B4-BE49-F238E27FC236}">
                <a16:creationId xmlns:a16="http://schemas.microsoft.com/office/drawing/2014/main" id="{12E9196D-A03D-9545-866E-74833F29350B}"/>
              </a:ext>
            </a:extLst>
          </p:cNvPr>
          <p:cNvSpPr>
            <a:spLocks noGrp="1"/>
          </p:cNvSpPr>
          <p:nvPr>
            <p:ph type="body" sz="quarter" idx="54"/>
          </p:nvPr>
        </p:nvSpPr>
        <p:spPr>
          <a:xfrm>
            <a:off x="9021688" y="2367871"/>
            <a:ext cx="2394524" cy="246221"/>
          </a:xfrm>
          <a:prstGeom prst="rect">
            <a:avLst/>
          </a:prstGeom>
          <a:solidFill>
            <a:schemeClr val="bg1"/>
          </a:solidFill>
          <a:ln>
            <a:solidFill>
              <a:schemeClr val="tx2">
                <a:lumMod val="20000"/>
                <a:lumOff val="80000"/>
              </a:schemeClr>
            </a:solidFill>
          </a:ln>
        </p:spPr>
        <p:txBody>
          <a:bodyPr wrap="square" lIns="109728" tIns="45720" rIns="109728" bIns="45720" anchor="t" anchorCtr="0">
            <a:spAutoFit/>
          </a:bodyPr>
          <a:lstStyle>
            <a:lvl1pPr algn="ctr">
              <a:lnSpc>
                <a:spcPct val="100000"/>
              </a:lnSpc>
              <a:defRPr sz="10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8" name="Text Placeholder 99">
            <a:extLst>
              <a:ext uri="{FF2B5EF4-FFF2-40B4-BE49-F238E27FC236}">
                <a16:creationId xmlns:a16="http://schemas.microsoft.com/office/drawing/2014/main" id="{4C57F58D-F1F3-4445-A8D9-E55823CE8E17}"/>
              </a:ext>
            </a:extLst>
          </p:cNvPr>
          <p:cNvSpPr>
            <a:spLocks noGrp="1"/>
          </p:cNvSpPr>
          <p:nvPr>
            <p:ph type="body" sz="quarter" idx="51"/>
          </p:nvPr>
        </p:nvSpPr>
        <p:spPr>
          <a:xfrm>
            <a:off x="9022109" y="1854104"/>
            <a:ext cx="2393685" cy="246221"/>
          </a:xfrm>
          <a:prstGeom prst="rect">
            <a:avLst/>
          </a:prstGeom>
          <a:solidFill>
            <a:schemeClr val="accent1"/>
          </a:solidFill>
          <a:ln>
            <a:noFill/>
          </a:ln>
        </p:spPr>
        <p:txBody>
          <a:bodyPr wrap="square" lIns="109728" tIns="45720" rIns="109728" bIns="45720" anchor="t" anchorCtr="0">
            <a:spAutoFit/>
          </a:bodyPr>
          <a:lstStyle>
            <a:lvl1pPr marL="0" marR="0" indent="0" algn="ctr" defTabSz="777007" rtl="0" eaLnBrk="1" fontAlgn="auto" latinLnBrk="0" hangingPunct="1">
              <a:lnSpc>
                <a:spcPct val="100000"/>
              </a:lnSpc>
              <a:spcBef>
                <a:spcPts val="0"/>
              </a:spcBef>
              <a:spcAft>
                <a:spcPts val="0"/>
              </a:spcAft>
              <a:buClrTx/>
              <a:buSzTx/>
              <a:buFont typeface="Arial" panose="020B0604020202020204" pitchFamily="34" charset="0"/>
              <a:buNone/>
              <a:tabLst/>
              <a:defRPr sz="1000" b="0" i="0">
                <a:solidFill>
                  <a:schemeClr val="bg1"/>
                </a:solidFill>
                <a:latin typeface="+mj-lt"/>
              </a:defRPr>
            </a:lvl1pPr>
            <a:lvl2pPr>
              <a:defRPr sz="1200"/>
            </a:lvl2pPr>
            <a:lvl3pPr>
              <a:defRPr sz="1200"/>
            </a:lvl3pPr>
            <a:lvl4pPr>
              <a:defRPr sz="1200"/>
            </a:lvl4pPr>
            <a:lvl5pPr>
              <a:defRPr sz="1200"/>
            </a:lvl5pPr>
          </a:lstStyle>
          <a:p>
            <a:pPr lvl="0"/>
            <a:endParaRPr lang="en-US"/>
          </a:p>
        </p:txBody>
      </p:sp>
      <p:sp>
        <p:nvSpPr>
          <p:cNvPr id="120" name="Text Placeholder 99">
            <a:extLst>
              <a:ext uri="{FF2B5EF4-FFF2-40B4-BE49-F238E27FC236}">
                <a16:creationId xmlns:a16="http://schemas.microsoft.com/office/drawing/2014/main" id="{7127D168-046A-A848-871E-F30AD45F0F52}"/>
              </a:ext>
            </a:extLst>
          </p:cNvPr>
          <p:cNvSpPr>
            <a:spLocks noGrp="1"/>
          </p:cNvSpPr>
          <p:nvPr>
            <p:ph type="body" sz="quarter" idx="55"/>
          </p:nvPr>
        </p:nvSpPr>
        <p:spPr>
          <a:xfrm>
            <a:off x="9022109" y="2727747"/>
            <a:ext cx="2393685" cy="246221"/>
          </a:xfrm>
          <a:prstGeom prst="rect">
            <a:avLst/>
          </a:prstGeom>
          <a:solidFill>
            <a:schemeClr val="accent1"/>
          </a:solidFill>
          <a:ln>
            <a:noFill/>
          </a:ln>
        </p:spPr>
        <p:txBody>
          <a:bodyPr wrap="square" lIns="109728" tIns="45720" rIns="109728" bIns="45720" anchor="t" anchorCtr="0">
            <a:spAutoFit/>
          </a:bodyPr>
          <a:lstStyle>
            <a:lvl1pPr algn="ctr">
              <a:lnSpc>
                <a:spcPct val="100000"/>
              </a:lnSpc>
              <a:spcBef>
                <a:spcPts val="0"/>
              </a:spcBef>
              <a:defRPr sz="1000" b="0" i="0">
                <a:solidFill>
                  <a:schemeClr val="bg1"/>
                </a:solidFill>
                <a:latin typeface="+mj-lt"/>
              </a:defRPr>
            </a:lvl1pPr>
            <a:lvl2pPr>
              <a:defRPr sz="1200"/>
            </a:lvl2pPr>
            <a:lvl3pPr>
              <a:defRPr sz="1200"/>
            </a:lvl3pPr>
            <a:lvl4pPr>
              <a:defRPr sz="1200"/>
            </a:lvl4pPr>
            <a:lvl5pPr>
              <a:defRPr sz="1200"/>
            </a:lvl5pPr>
          </a:lstStyle>
          <a:p>
            <a:pPr lvl="0"/>
            <a:endParaRPr lang="en-US"/>
          </a:p>
        </p:txBody>
      </p:sp>
      <p:sp>
        <p:nvSpPr>
          <p:cNvPr id="121" name="Text Placeholder 99">
            <a:extLst>
              <a:ext uri="{FF2B5EF4-FFF2-40B4-BE49-F238E27FC236}">
                <a16:creationId xmlns:a16="http://schemas.microsoft.com/office/drawing/2014/main" id="{EF0AC621-4253-3C44-9AE9-4740AD252505}"/>
              </a:ext>
            </a:extLst>
          </p:cNvPr>
          <p:cNvSpPr>
            <a:spLocks noGrp="1"/>
          </p:cNvSpPr>
          <p:nvPr>
            <p:ph type="body" sz="quarter" idx="56"/>
          </p:nvPr>
        </p:nvSpPr>
        <p:spPr>
          <a:xfrm>
            <a:off x="9021663" y="3241514"/>
            <a:ext cx="2394574" cy="246221"/>
          </a:xfrm>
          <a:prstGeom prst="rect">
            <a:avLst/>
          </a:prstGeom>
          <a:solidFill>
            <a:schemeClr val="bg1"/>
          </a:solidFill>
          <a:ln>
            <a:solidFill>
              <a:schemeClr val="tx2">
                <a:lumMod val="20000"/>
                <a:lumOff val="80000"/>
              </a:schemeClr>
            </a:solidFill>
          </a:ln>
        </p:spPr>
        <p:txBody>
          <a:bodyPr wrap="square" lIns="109728" tIns="45720" rIns="109728" bIns="45720" anchor="t" anchorCtr="0">
            <a:spAutoFit/>
          </a:bodyPr>
          <a:lstStyle>
            <a:lvl1pPr algn="ctr">
              <a:lnSpc>
                <a:spcPct val="100000"/>
              </a:lnSpc>
              <a:defRPr sz="10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22" name="Text Placeholder 99">
            <a:extLst>
              <a:ext uri="{FF2B5EF4-FFF2-40B4-BE49-F238E27FC236}">
                <a16:creationId xmlns:a16="http://schemas.microsoft.com/office/drawing/2014/main" id="{D8FF2D79-0EB1-6F41-93D4-654E1854D20C}"/>
              </a:ext>
            </a:extLst>
          </p:cNvPr>
          <p:cNvSpPr>
            <a:spLocks noGrp="1"/>
          </p:cNvSpPr>
          <p:nvPr>
            <p:ph type="body" sz="quarter" idx="57"/>
          </p:nvPr>
        </p:nvSpPr>
        <p:spPr>
          <a:xfrm>
            <a:off x="9022109" y="3601390"/>
            <a:ext cx="2393685" cy="246221"/>
          </a:xfrm>
          <a:prstGeom prst="rect">
            <a:avLst/>
          </a:prstGeom>
          <a:solidFill>
            <a:schemeClr val="accent1"/>
          </a:solidFill>
          <a:ln>
            <a:noFill/>
          </a:ln>
        </p:spPr>
        <p:txBody>
          <a:bodyPr wrap="square" lIns="109728" tIns="45720" rIns="109728" bIns="45720" anchor="t" anchorCtr="0">
            <a:spAutoFit/>
          </a:bodyPr>
          <a:lstStyle>
            <a:lvl1pPr algn="ctr">
              <a:lnSpc>
                <a:spcPct val="100000"/>
              </a:lnSpc>
              <a:spcBef>
                <a:spcPts val="0"/>
              </a:spcBef>
              <a:defRPr sz="1000" b="0" i="0">
                <a:solidFill>
                  <a:schemeClr val="bg1"/>
                </a:solidFill>
                <a:latin typeface="+mj-lt"/>
              </a:defRPr>
            </a:lvl1pPr>
            <a:lvl2pPr>
              <a:defRPr sz="1200"/>
            </a:lvl2pPr>
            <a:lvl3pPr>
              <a:defRPr sz="1200"/>
            </a:lvl3pPr>
            <a:lvl4pPr>
              <a:defRPr sz="1200"/>
            </a:lvl4pPr>
            <a:lvl5pPr>
              <a:defRPr sz="1200"/>
            </a:lvl5pPr>
          </a:lstStyle>
          <a:p>
            <a:pPr lvl="0"/>
            <a:endParaRPr lang="en-US"/>
          </a:p>
        </p:txBody>
      </p:sp>
      <p:sp>
        <p:nvSpPr>
          <p:cNvPr id="127" name="TextBox 126">
            <a:extLst>
              <a:ext uri="{FF2B5EF4-FFF2-40B4-BE49-F238E27FC236}">
                <a16:creationId xmlns:a16="http://schemas.microsoft.com/office/drawing/2014/main" id="{FF2EB9B3-2FF4-A54D-8745-6982A49B46A8}"/>
              </a:ext>
            </a:extLst>
          </p:cNvPr>
          <p:cNvSpPr txBox="1"/>
          <p:nvPr userDrawn="1"/>
        </p:nvSpPr>
        <p:spPr>
          <a:xfrm>
            <a:off x="10344862" y="1640498"/>
            <a:ext cx="381614" cy="123111"/>
          </a:xfrm>
          <a:prstGeom prst="rect">
            <a:avLst/>
          </a:prstGeom>
          <a:noFill/>
        </p:spPr>
        <p:txBody>
          <a:bodyPr wrap="none" lIns="0" tIns="0" rIns="0" bIns="0" rtlCol="0" anchor="ctr">
            <a:spAutoFit/>
          </a:bodyPr>
          <a:lstStyle/>
          <a:p>
            <a:pPr algn="ctr"/>
            <a:r>
              <a:rPr lang="en-US" sz="800" b="0" i="0">
                <a:solidFill>
                  <a:schemeClr val="accent2"/>
                </a:solidFill>
                <a:latin typeface="+mj-lt"/>
              </a:rPr>
              <a:t>HUMAN</a:t>
            </a:r>
          </a:p>
        </p:txBody>
      </p:sp>
      <p:sp>
        <p:nvSpPr>
          <p:cNvPr id="128" name="Triangle 127">
            <a:extLst>
              <a:ext uri="{FF2B5EF4-FFF2-40B4-BE49-F238E27FC236}">
                <a16:creationId xmlns:a16="http://schemas.microsoft.com/office/drawing/2014/main" id="{C68848D4-42EA-5B4E-A98A-537BC9795CB6}"/>
              </a:ext>
            </a:extLst>
          </p:cNvPr>
          <p:cNvSpPr>
            <a:spLocks noChangeAspect="1"/>
          </p:cNvSpPr>
          <p:nvPr userDrawn="1"/>
        </p:nvSpPr>
        <p:spPr>
          <a:xfrm flipV="1">
            <a:off x="10174449" y="1640497"/>
            <a:ext cx="95489" cy="8229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j-lt"/>
            </a:endParaRPr>
          </a:p>
        </p:txBody>
      </p:sp>
      <p:sp>
        <p:nvSpPr>
          <p:cNvPr id="126" name="TextBox 125">
            <a:extLst>
              <a:ext uri="{FF2B5EF4-FFF2-40B4-BE49-F238E27FC236}">
                <a16:creationId xmlns:a16="http://schemas.microsoft.com/office/drawing/2014/main" id="{439F3288-ED7C-BC41-81F6-4C96D5E98548}"/>
              </a:ext>
            </a:extLst>
          </p:cNvPr>
          <p:cNvSpPr txBox="1"/>
          <p:nvPr userDrawn="1"/>
        </p:nvSpPr>
        <p:spPr>
          <a:xfrm>
            <a:off x="9737152" y="1640498"/>
            <a:ext cx="362373" cy="123111"/>
          </a:xfrm>
          <a:prstGeom prst="rect">
            <a:avLst/>
          </a:prstGeom>
          <a:noFill/>
        </p:spPr>
        <p:txBody>
          <a:bodyPr wrap="none" lIns="0" tIns="0" rIns="0" bIns="0" rtlCol="0" anchor="ctr">
            <a:spAutoFit/>
          </a:bodyPr>
          <a:lstStyle/>
          <a:p>
            <a:pPr algn="ctr"/>
            <a:r>
              <a:rPr lang="en-US" sz="800" b="0" i="0">
                <a:solidFill>
                  <a:srgbClr val="FF0000"/>
                </a:solidFill>
                <a:latin typeface="+mj-lt"/>
              </a:rPr>
              <a:t>ROBOT</a:t>
            </a:r>
          </a:p>
        </p:txBody>
      </p:sp>
      <p:sp>
        <p:nvSpPr>
          <p:cNvPr id="151" name="Subtitle 2">
            <a:extLst>
              <a:ext uri="{FF2B5EF4-FFF2-40B4-BE49-F238E27FC236}">
                <a16:creationId xmlns:a16="http://schemas.microsoft.com/office/drawing/2014/main" id="{A2955C41-CD34-0346-93DF-F6BDFD3AADA2}"/>
              </a:ext>
            </a:extLst>
          </p:cNvPr>
          <p:cNvSpPr>
            <a:spLocks noGrp="1"/>
          </p:cNvSpPr>
          <p:nvPr>
            <p:ph type="subTitle" idx="1" hasCustomPrompt="1"/>
          </p:nvPr>
        </p:nvSpPr>
        <p:spPr>
          <a:xfrm>
            <a:off x="214267" y="2528640"/>
            <a:ext cx="4804803" cy="3626504"/>
          </a:xfrm>
        </p:spPr>
        <p:txBody>
          <a:bodyPr lIns="0" tIns="0" rIns="0" bIns="0" anchor="ctr" anchorCtr="0">
            <a:normAutofit/>
          </a:bodyPr>
          <a:lstStyle>
            <a:lvl1pPr marL="585040" indent="-365650" algn="l" fontAlgn="ctr">
              <a:lnSpc>
                <a:spcPct val="100000"/>
              </a:lnSpc>
              <a:spcBef>
                <a:spcPts val="0"/>
              </a:spcBef>
              <a:spcAft>
                <a:spcPts val="2399"/>
              </a:spcAft>
              <a:buSzPct val="100000"/>
              <a:buFont typeface="Arial" panose="020B0604020202020204" pitchFamily="34" charset="0"/>
              <a:buChar char="•"/>
              <a:tabLst/>
              <a:defRPr sz="1799" b="1" i="0" spc="-50">
                <a:solidFill>
                  <a:schemeClr val="bg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add benefit</a:t>
            </a:r>
          </a:p>
        </p:txBody>
      </p:sp>
      <p:sp>
        <p:nvSpPr>
          <p:cNvPr id="49" name="Oval 48">
            <a:extLst>
              <a:ext uri="{FF2B5EF4-FFF2-40B4-BE49-F238E27FC236}">
                <a16:creationId xmlns:a16="http://schemas.microsoft.com/office/drawing/2014/main" id="{6CE7EDC3-8355-3F40-8862-E49CF1D592DA}"/>
              </a:ext>
            </a:extLst>
          </p:cNvPr>
          <p:cNvSpPr>
            <a:spLocks noChangeAspect="1"/>
          </p:cNvSpPr>
          <p:nvPr userDrawn="1"/>
        </p:nvSpPr>
        <p:spPr>
          <a:xfrm>
            <a:off x="6474382" y="5567120"/>
            <a:ext cx="658539" cy="658368"/>
          </a:xfrm>
          <a:prstGeom prst="ellipse">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sz="700" b="0" i="0" spc="-40" baseline="0">
              <a:solidFill>
                <a:schemeClr val="bg1"/>
              </a:solidFill>
              <a:latin typeface="+mj-lt"/>
            </a:endParaRPr>
          </a:p>
        </p:txBody>
      </p:sp>
      <p:sp>
        <p:nvSpPr>
          <p:cNvPr id="7" name="Text Placeholder 6">
            <a:extLst>
              <a:ext uri="{FF2B5EF4-FFF2-40B4-BE49-F238E27FC236}">
                <a16:creationId xmlns:a16="http://schemas.microsoft.com/office/drawing/2014/main" id="{847DC8B6-9FF6-FD44-91DA-3D791A83F67E}"/>
              </a:ext>
            </a:extLst>
          </p:cNvPr>
          <p:cNvSpPr>
            <a:spLocks noGrp="1"/>
          </p:cNvSpPr>
          <p:nvPr>
            <p:ph type="body" sz="quarter" idx="82"/>
          </p:nvPr>
        </p:nvSpPr>
        <p:spPr>
          <a:xfrm>
            <a:off x="8767373" y="1047751"/>
            <a:ext cx="2896092" cy="355350"/>
          </a:xfrm>
        </p:spPr>
        <p:txBody>
          <a:bodyPr anchor="t"/>
          <a:lstStyle>
            <a:lvl1pPr marL="0" indent="0" algn="ctr">
              <a:spcBef>
                <a:spcPts val="0"/>
              </a:spcBef>
              <a:buFont typeface="Arial" panose="020B0604020202020204" pitchFamily="34" charset="0"/>
              <a:buNone/>
              <a:defRPr sz="1200" b="1">
                <a:solidFill>
                  <a:schemeClr val="accent1"/>
                </a:solidFill>
              </a:defRPr>
            </a:lvl1pPr>
            <a:lvl2pPr marL="0" indent="0" algn="ctr">
              <a:spcBef>
                <a:spcPts val="0"/>
              </a:spcBef>
              <a:buNone/>
              <a:defRPr sz="1200"/>
            </a:lvl2pPr>
            <a:lvl3pPr marL="174573" indent="0" algn="ctr">
              <a:buNone/>
              <a:defRPr/>
            </a:lvl3pPr>
            <a:lvl4pPr marL="339623" indent="0" algn="ctr">
              <a:buNone/>
              <a:defRPr/>
            </a:lvl4pPr>
            <a:lvl5pPr marL="512609" indent="0" algn="ctr">
              <a:buNone/>
              <a:defRPr/>
            </a:lvl5pPr>
          </a:lstStyle>
          <a:p>
            <a:pPr lvl="0"/>
            <a:endParaRPr lang="en-US"/>
          </a:p>
        </p:txBody>
      </p:sp>
      <p:sp>
        <p:nvSpPr>
          <p:cNvPr id="8" name="TextBox 7">
            <a:extLst>
              <a:ext uri="{FF2B5EF4-FFF2-40B4-BE49-F238E27FC236}">
                <a16:creationId xmlns:a16="http://schemas.microsoft.com/office/drawing/2014/main" id="{1082BAE9-0E40-2342-867C-7109FF3E3075}"/>
              </a:ext>
            </a:extLst>
          </p:cNvPr>
          <p:cNvSpPr txBox="1"/>
          <p:nvPr userDrawn="1"/>
        </p:nvSpPr>
        <p:spPr>
          <a:xfrm>
            <a:off x="5355606" y="208753"/>
            <a:ext cx="2896094" cy="471861"/>
          </a:xfrm>
          <a:prstGeom prst="rect">
            <a:avLst/>
          </a:prstGeom>
          <a:noFill/>
        </p:spPr>
        <p:txBody>
          <a:bodyPr wrap="square" lIns="0" tIns="0" rIns="0" bIns="0" rtlCol="0" anchor="ctr">
            <a:noAutofit/>
          </a:bodyPr>
          <a:lstStyle/>
          <a:p>
            <a:pPr algn="ctr"/>
            <a:r>
              <a:rPr lang="en-US" sz="3199" b="1">
                <a:solidFill>
                  <a:schemeClr val="bg1"/>
                </a:solidFill>
                <a:latin typeface="Arial"/>
                <a:cs typeface="Arial"/>
              </a:rPr>
              <a:t>BEFORE</a:t>
            </a:r>
          </a:p>
        </p:txBody>
      </p:sp>
      <p:sp>
        <p:nvSpPr>
          <p:cNvPr id="53" name="TextBox 52">
            <a:extLst>
              <a:ext uri="{FF2B5EF4-FFF2-40B4-BE49-F238E27FC236}">
                <a16:creationId xmlns:a16="http://schemas.microsoft.com/office/drawing/2014/main" id="{199F9398-429C-D841-A27D-D107FE2935B9}"/>
              </a:ext>
            </a:extLst>
          </p:cNvPr>
          <p:cNvSpPr txBox="1"/>
          <p:nvPr userDrawn="1"/>
        </p:nvSpPr>
        <p:spPr>
          <a:xfrm>
            <a:off x="8252388" y="208753"/>
            <a:ext cx="3939611" cy="471861"/>
          </a:xfrm>
          <a:prstGeom prst="rect">
            <a:avLst/>
          </a:prstGeom>
          <a:noFill/>
        </p:spPr>
        <p:txBody>
          <a:bodyPr wrap="square" lIns="0" tIns="0" rIns="0" bIns="0" rtlCol="0" anchor="ctr">
            <a:noAutofit/>
          </a:bodyPr>
          <a:lstStyle/>
          <a:p>
            <a:pPr algn="ctr"/>
            <a:r>
              <a:rPr lang="en-US" sz="3199" b="1">
                <a:solidFill>
                  <a:schemeClr val="bg2"/>
                </a:solidFill>
                <a:latin typeface="Arial"/>
                <a:cs typeface="Arial"/>
              </a:rPr>
              <a:t>AFTER</a:t>
            </a:r>
          </a:p>
        </p:txBody>
      </p:sp>
      <p:sp>
        <p:nvSpPr>
          <p:cNvPr id="99" name="Text Placeholder 6">
            <a:extLst>
              <a:ext uri="{FF2B5EF4-FFF2-40B4-BE49-F238E27FC236}">
                <a16:creationId xmlns:a16="http://schemas.microsoft.com/office/drawing/2014/main" id="{EED301D7-55FE-7A4D-BFE1-5012BEA403FC}"/>
              </a:ext>
            </a:extLst>
          </p:cNvPr>
          <p:cNvSpPr>
            <a:spLocks noGrp="1"/>
          </p:cNvSpPr>
          <p:nvPr>
            <p:ph type="body" sz="quarter" idx="83"/>
          </p:nvPr>
        </p:nvSpPr>
        <p:spPr>
          <a:xfrm>
            <a:off x="5606366" y="1047750"/>
            <a:ext cx="2394574" cy="355350"/>
          </a:xfrm>
        </p:spPr>
        <p:txBody>
          <a:bodyPr anchor="t"/>
          <a:lstStyle>
            <a:lvl1pPr marL="0" indent="0" algn="ctr">
              <a:spcBef>
                <a:spcPts val="0"/>
              </a:spcBef>
              <a:buFont typeface="Arial" panose="020B0604020202020204" pitchFamily="34" charset="0"/>
              <a:buNone/>
              <a:defRPr sz="1200" b="1">
                <a:solidFill>
                  <a:schemeClr val="accent2"/>
                </a:solidFill>
              </a:defRPr>
            </a:lvl1pPr>
            <a:lvl2pPr marL="0" indent="0" algn="ctr">
              <a:spcBef>
                <a:spcPts val="0"/>
              </a:spcBef>
              <a:buNone/>
              <a:defRPr sz="1000"/>
            </a:lvl2pPr>
            <a:lvl3pPr marL="174573" indent="0" algn="ctr">
              <a:buNone/>
              <a:defRPr/>
            </a:lvl3pPr>
            <a:lvl4pPr marL="339623" indent="0" algn="ctr">
              <a:buNone/>
              <a:defRPr/>
            </a:lvl4pPr>
            <a:lvl5pPr marL="512609" indent="0" algn="ctr">
              <a:buNone/>
              <a:defRPr/>
            </a:lvl5pPr>
          </a:lstStyle>
          <a:p>
            <a:pPr lvl="0"/>
            <a:endParaRPr lang="en-US"/>
          </a:p>
        </p:txBody>
      </p:sp>
      <p:cxnSp>
        <p:nvCxnSpPr>
          <p:cNvPr id="101" name="Straight Arrow Connector 100">
            <a:extLst>
              <a:ext uri="{FF2B5EF4-FFF2-40B4-BE49-F238E27FC236}">
                <a16:creationId xmlns:a16="http://schemas.microsoft.com/office/drawing/2014/main" id="{5E5E5342-11A3-CF41-863A-4F39517D697D}"/>
              </a:ext>
            </a:extLst>
          </p:cNvPr>
          <p:cNvCxnSpPr>
            <a:cxnSpLocks/>
            <a:stCxn id="99" idx="2"/>
          </p:cNvCxnSpPr>
          <p:nvPr userDrawn="1"/>
        </p:nvCxnSpPr>
        <p:spPr>
          <a:xfrm>
            <a:off x="6803653" y="1403100"/>
            <a:ext cx="0" cy="3691414"/>
          </a:xfrm>
          <a:prstGeom prst="straightConnector1">
            <a:avLst/>
          </a:prstGeom>
          <a:ln>
            <a:solidFill>
              <a:schemeClr val="accent2"/>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102" name="Text Placeholder 99">
            <a:extLst>
              <a:ext uri="{FF2B5EF4-FFF2-40B4-BE49-F238E27FC236}">
                <a16:creationId xmlns:a16="http://schemas.microsoft.com/office/drawing/2014/main" id="{EC9A829B-DCEE-574F-9EB2-756C00856688}"/>
              </a:ext>
            </a:extLst>
          </p:cNvPr>
          <p:cNvSpPr>
            <a:spLocks noGrp="1"/>
          </p:cNvSpPr>
          <p:nvPr>
            <p:ph type="body" sz="quarter" idx="84"/>
          </p:nvPr>
        </p:nvSpPr>
        <p:spPr>
          <a:xfrm>
            <a:off x="5606391" y="1846471"/>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03" name="TextBox 102">
            <a:extLst>
              <a:ext uri="{FF2B5EF4-FFF2-40B4-BE49-F238E27FC236}">
                <a16:creationId xmlns:a16="http://schemas.microsoft.com/office/drawing/2014/main" id="{0ADBE20E-E88C-724F-A5D6-E978152F49D6}"/>
              </a:ext>
            </a:extLst>
          </p:cNvPr>
          <p:cNvSpPr txBox="1"/>
          <p:nvPr userDrawn="1"/>
        </p:nvSpPr>
        <p:spPr>
          <a:xfrm>
            <a:off x="6926321" y="1640498"/>
            <a:ext cx="381614" cy="123111"/>
          </a:xfrm>
          <a:prstGeom prst="rect">
            <a:avLst/>
          </a:prstGeom>
          <a:noFill/>
        </p:spPr>
        <p:txBody>
          <a:bodyPr wrap="none" lIns="0" tIns="0" rIns="0" bIns="0" rtlCol="0" anchor="ctr">
            <a:spAutoFit/>
          </a:bodyPr>
          <a:lstStyle/>
          <a:p>
            <a:pPr algn="ctr"/>
            <a:r>
              <a:rPr lang="en-US" sz="800" b="0" i="0">
                <a:solidFill>
                  <a:schemeClr val="accent2"/>
                </a:solidFill>
                <a:latin typeface="+mj-lt"/>
              </a:rPr>
              <a:t>HUMAN</a:t>
            </a:r>
          </a:p>
        </p:txBody>
      </p:sp>
      <p:sp>
        <p:nvSpPr>
          <p:cNvPr id="104" name="Triangle 103">
            <a:extLst>
              <a:ext uri="{FF2B5EF4-FFF2-40B4-BE49-F238E27FC236}">
                <a16:creationId xmlns:a16="http://schemas.microsoft.com/office/drawing/2014/main" id="{F28FE4DA-DC6C-094B-A57A-30124162F4C2}"/>
              </a:ext>
            </a:extLst>
          </p:cNvPr>
          <p:cNvSpPr>
            <a:spLocks noChangeAspect="1"/>
          </p:cNvSpPr>
          <p:nvPr userDrawn="1"/>
        </p:nvSpPr>
        <p:spPr>
          <a:xfrm flipV="1">
            <a:off x="6755908" y="1640497"/>
            <a:ext cx="95489" cy="822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j-lt"/>
            </a:endParaRPr>
          </a:p>
        </p:txBody>
      </p:sp>
      <p:sp>
        <p:nvSpPr>
          <p:cNvPr id="107" name="Text Placeholder 99">
            <a:extLst>
              <a:ext uri="{FF2B5EF4-FFF2-40B4-BE49-F238E27FC236}">
                <a16:creationId xmlns:a16="http://schemas.microsoft.com/office/drawing/2014/main" id="{C6AA5DBE-A711-904F-B860-D88E97DFE1DF}"/>
              </a:ext>
            </a:extLst>
          </p:cNvPr>
          <p:cNvSpPr>
            <a:spLocks noGrp="1"/>
          </p:cNvSpPr>
          <p:nvPr>
            <p:ph type="body" sz="quarter" idx="85"/>
          </p:nvPr>
        </p:nvSpPr>
        <p:spPr>
          <a:xfrm>
            <a:off x="5606391" y="2150832"/>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08" name="Text Placeholder 99">
            <a:extLst>
              <a:ext uri="{FF2B5EF4-FFF2-40B4-BE49-F238E27FC236}">
                <a16:creationId xmlns:a16="http://schemas.microsoft.com/office/drawing/2014/main" id="{5430A494-1E90-7549-84BA-DF5329CC6AD9}"/>
              </a:ext>
            </a:extLst>
          </p:cNvPr>
          <p:cNvSpPr>
            <a:spLocks noGrp="1"/>
          </p:cNvSpPr>
          <p:nvPr>
            <p:ph type="body" sz="quarter" idx="86"/>
          </p:nvPr>
        </p:nvSpPr>
        <p:spPr>
          <a:xfrm>
            <a:off x="5606391" y="2455193"/>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09" name="Text Placeholder 99">
            <a:extLst>
              <a:ext uri="{FF2B5EF4-FFF2-40B4-BE49-F238E27FC236}">
                <a16:creationId xmlns:a16="http://schemas.microsoft.com/office/drawing/2014/main" id="{09504B2D-916D-D448-821E-7C82439C1B9D}"/>
              </a:ext>
            </a:extLst>
          </p:cNvPr>
          <p:cNvSpPr>
            <a:spLocks noGrp="1"/>
          </p:cNvSpPr>
          <p:nvPr>
            <p:ph type="body" sz="quarter" idx="87"/>
          </p:nvPr>
        </p:nvSpPr>
        <p:spPr>
          <a:xfrm>
            <a:off x="5606391" y="3063915"/>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0" name="Text Placeholder 99">
            <a:extLst>
              <a:ext uri="{FF2B5EF4-FFF2-40B4-BE49-F238E27FC236}">
                <a16:creationId xmlns:a16="http://schemas.microsoft.com/office/drawing/2014/main" id="{EE30CA6D-F48E-0745-8B38-907439D05D62}"/>
              </a:ext>
            </a:extLst>
          </p:cNvPr>
          <p:cNvSpPr>
            <a:spLocks noGrp="1"/>
          </p:cNvSpPr>
          <p:nvPr>
            <p:ph type="body" sz="quarter" idx="88"/>
          </p:nvPr>
        </p:nvSpPr>
        <p:spPr>
          <a:xfrm>
            <a:off x="5606391" y="3368276"/>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1" name="Text Placeholder 99">
            <a:extLst>
              <a:ext uri="{FF2B5EF4-FFF2-40B4-BE49-F238E27FC236}">
                <a16:creationId xmlns:a16="http://schemas.microsoft.com/office/drawing/2014/main" id="{5C9A31FB-10C6-6145-A214-800F3DE470F7}"/>
              </a:ext>
            </a:extLst>
          </p:cNvPr>
          <p:cNvSpPr>
            <a:spLocks noGrp="1"/>
          </p:cNvSpPr>
          <p:nvPr>
            <p:ph type="body" sz="quarter" idx="89"/>
          </p:nvPr>
        </p:nvSpPr>
        <p:spPr>
          <a:xfrm>
            <a:off x="5606391" y="3672637"/>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2" name="Text Placeholder 99">
            <a:extLst>
              <a:ext uri="{FF2B5EF4-FFF2-40B4-BE49-F238E27FC236}">
                <a16:creationId xmlns:a16="http://schemas.microsoft.com/office/drawing/2014/main" id="{5AF7DAB6-A8F4-AB46-8A28-162AAA63BB30}"/>
              </a:ext>
            </a:extLst>
          </p:cNvPr>
          <p:cNvSpPr>
            <a:spLocks noGrp="1"/>
          </p:cNvSpPr>
          <p:nvPr>
            <p:ph type="body" sz="quarter" idx="90"/>
          </p:nvPr>
        </p:nvSpPr>
        <p:spPr>
          <a:xfrm>
            <a:off x="5606391" y="3976998"/>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13" name="Text Placeholder 99">
            <a:extLst>
              <a:ext uri="{FF2B5EF4-FFF2-40B4-BE49-F238E27FC236}">
                <a16:creationId xmlns:a16="http://schemas.microsoft.com/office/drawing/2014/main" id="{F651B7F8-8E9D-2B4B-BA0E-39F5BE469EA3}"/>
              </a:ext>
            </a:extLst>
          </p:cNvPr>
          <p:cNvSpPr>
            <a:spLocks noGrp="1"/>
          </p:cNvSpPr>
          <p:nvPr>
            <p:ph type="body" sz="quarter" idx="91"/>
          </p:nvPr>
        </p:nvSpPr>
        <p:spPr>
          <a:xfrm>
            <a:off x="5606391" y="4281359"/>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52" name="Text Placeholder 99">
            <a:extLst>
              <a:ext uri="{FF2B5EF4-FFF2-40B4-BE49-F238E27FC236}">
                <a16:creationId xmlns:a16="http://schemas.microsoft.com/office/drawing/2014/main" id="{3735CBD5-2F06-D641-AC4D-C83511593DC9}"/>
              </a:ext>
            </a:extLst>
          </p:cNvPr>
          <p:cNvSpPr>
            <a:spLocks noGrp="1"/>
          </p:cNvSpPr>
          <p:nvPr>
            <p:ph type="body" sz="quarter" idx="92"/>
          </p:nvPr>
        </p:nvSpPr>
        <p:spPr>
          <a:xfrm>
            <a:off x="5606391" y="4585722"/>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53" name="Text Placeholder 99">
            <a:extLst>
              <a:ext uri="{FF2B5EF4-FFF2-40B4-BE49-F238E27FC236}">
                <a16:creationId xmlns:a16="http://schemas.microsoft.com/office/drawing/2014/main" id="{D05D1F34-3810-1943-BF40-85232D5650C5}"/>
              </a:ext>
            </a:extLst>
          </p:cNvPr>
          <p:cNvSpPr>
            <a:spLocks noGrp="1"/>
          </p:cNvSpPr>
          <p:nvPr>
            <p:ph type="body" sz="quarter" idx="93"/>
          </p:nvPr>
        </p:nvSpPr>
        <p:spPr>
          <a:xfrm>
            <a:off x="5606391" y="2759554"/>
            <a:ext cx="2394524" cy="215444"/>
          </a:xfrm>
          <a:prstGeom prst="rect">
            <a:avLst/>
          </a:prstGeom>
          <a:solidFill>
            <a:schemeClr val="bg1"/>
          </a:solidFill>
          <a:ln>
            <a:noFill/>
          </a:ln>
        </p:spPr>
        <p:txBody>
          <a:bodyPr wrap="square" lIns="109728" tIns="45720" rIns="109728" bIns="45720" anchor="t" anchorCtr="0">
            <a:spAutoFit/>
          </a:bodyPr>
          <a:lstStyle>
            <a:lvl1pPr algn="ctr">
              <a:lnSpc>
                <a:spcPct val="100000"/>
              </a:lnSpc>
              <a:defRPr sz="800" b="0" i="0">
                <a:solidFill>
                  <a:schemeClr val="accent2"/>
                </a:solidFill>
                <a:latin typeface="+mj-lt"/>
              </a:defRPr>
            </a:lvl1pPr>
            <a:lvl2pPr>
              <a:defRPr sz="1200"/>
            </a:lvl2pPr>
            <a:lvl3pPr>
              <a:defRPr sz="1200"/>
            </a:lvl3pPr>
            <a:lvl4pPr>
              <a:defRPr sz="1200"/>
            </a:lvl4pPr>
            <a:lvl5pPr>
              <a:defRPr sz="1200"/>
            </a:lvl5pPr>
          </a:lstStyle>
          <a:p>
            <a:pPr lvl="0"/>
            <a:endParaRPr lang="en-US"/>
          </a:p>
        </p:txBody>
      </p:sp>
      <p:sp>
        <p:nvSpPr>
          <p:cNvPr id="154" name="Triangle 153">
            <a:extLst>
              <a:ext uri="{FF2B5EF4-FFF2-40B4-BE49-F238E27FC236}">
                <a16:creationId xmlns:a16="http://schemas.microsoft.com/office/drawing/2014/main" id="{43A9725E-EF8F-2842-9B90-67A5E08D259C}"/>
              </a:ext>
            </a:extLst>
          </p:cNvPr>
          <p:cNvSpPr>
            <a:spLocks noChangeAspect="1"/>
          </p:cNvSpPr>
          <p:nvPr userDrawn="1"/>
        </p:nvSpPr>
        <p:spPr>
          <a:xfrm flipV="1">
            <a:off x="6755908" y="5090571"/>
            <a:ext cx="95489" cy="822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j-lt"/>
            </a:endParaRPr>
          </a:p>
        </p:txBody>
      </p:sp>
      <p:sp>
        <p:nvSpPr>
          <p:cNvPr id="106" name="TextBox 105">
            <a:extLst>
              <a:ext uri="{FF2B5EF4-FFF2-40B4-BE49-F238E27FC236}">
                <a16:creationId xmlns:a16="http://schemas.microsoft.com/office/drawing/2014/main" id="{8368A7E0-AEA9-4B4C-965E-08312CFED32E}"/>
              </a:ext>
            </a:extLst>
          </p:cNvPr>
          <p:cNvSpPr txBox="1"/>
          <p:nvPr userDrawn="1"/>
        </p:nvSpPr>
        <p:spPr>
          <a:xfrm>
            <a:off x="6437664" y="5628093"/>
            <a:ext cx="724514" cy="472426"/>
          </a:xfrm>
          <a:prstGeom prst="rect">
            <a:avLst/>
          </a:prstGeom>
          <a:noFill/>
        </p:spPr>
        <p:txBody>
          <a:bodyPr wrap="square" lIns="0" tIns="0" rIns="0" bIns="0" rtlCol="0" anchor="ctr">
            <a:noAutofit/>
          </a:bodyPr>
          <a:lstStyle/>
          <a:p>
            <a:pPr algn="ctr"/>
            <a:r>
              <a:rPr lang="en-US" sz="700">
                <a:solidFill>
                  <a:schemeClr val="bg1"/>
                </a:solidFill>
                <a:latin typeface="Arial"/>
                <a:cs typeface="Arial"/>
              </a:rPr>
              <a:t>TASK</a:t>
            </a:r>
          </a:p>
          <a:p>
            <a:pPr algn="ctr"/>
            <a:r>
              <a:rPr lang="en-US" sz="700">
                <a:solidFill>
                  <a:schemeClr val="bg1"/>
                </a:solidFill>
                <a:latin typeface="Arial"/>
                <a:cs typeface="Arial"/>
              </a:rPr>
              <a:t>COMPLETED</a:t>
            </a:r>
          </a:p>
        </p:txBody>
      </p:sp>
      <p:sp>
        <p:nvSpPr>
          <p:cNvPr id="76" name="Freeform: Shape 41">
            <a:extLst>
              <a:ext uri="{FF2B5EF4-FFF2-40B4-BE49-F238E27FC236}">
                <a16:creationId xmlns:a16="http://schemas.microsoft.com/office/drawing/2014/main" id="{A322D1C6-0AE7-2A4F-AD3A-EAF7E776E9EF}"/>
              </a:ext>
            </a:extLst>
          </p:cNvPr>
          <p:cNvSpPr txBox="1">
            <a:spLocks/>
          </p:cNvSpPr>
          <p:nvPr userDrawn="1"/>
        </p:nvSpPr>
        <p:spPr>
          <a:xfrm rot="16200000">
            <a:off x="2522383" y="515507"/>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40000"/>
              <a:lumOff val="60000"/>
              <a:alpha val="28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7" name="TextBox 76">
            <a:extLst>
              <a:ext uri="{FF2B5EF4-FFF2-40B4-BE49-F238E27FC236}">
                <a16:creationId xmlns:a16="http://schemas.microsoft.com/office/drawing/2014/main" id="{A30A9E43-4EF4-F542-8512-5930CCACAB51}"/>
              </a:ext>
            </a:extLst>
          </p:cNvPr>
          <p:cNvSpPr txBox="1">
            <a:spLocks/>
          </p:cNvSpPr>
          <p:nvPr userDrawn="1"/>
        </p:nvSpPr>
        <p:spPr>
          <a:xfrm>
            <a:off x="214266" y="3"/>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accent1">
              <a:lumMod val="40000"/>
              <a:lumOff val="60000"/>
              <a:alpha val="28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78" name="Freeform: Shape 19">
            <a:extLst>
              <a:ext uri="{FF2B5EF4-FFF2-40B4-BE49-F238E27FC236}">
                <a16:creationId xmlns:a16="http://schemas.microsoft.com/office/drawing/2014/main" id="{A0694AAE-CF40-7A42-B792-ED906010BFEF}"/>
              </a:ext>
            </a:extLst>
          </p:cNvPr>
          <p:cNvSpPr/>
          <p:nvPr userDrawn="1"/>
        </p:nvSpPr>
        <p:spPr>
          <a:xfrm rot="5400000">
            <a:off x="4197035" y="-145869"/>
            <a:ext cx="549346" cy="1330299"/>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pPr lvl="0"/>
            <a:endParaRPr lang="en-US" sz="1799"/>
          </a:p>
        </p:txBody>
      </p:sp>
      <p:sp>
        <p:nvSpPr>
          <p:cNvPr id="79" name="Freeform: Shape 23">
            <a:extLst>
              <a:ext uri="{FF2B5EF4-FFF2-40B4-BE49-F238E27FC236}">
                <a16:creationId xmlns:a16="http://schemas.microsoft.com/office/drawing/2014/main" id="{B7569D3B-97DF-B244-ACE7-263217C8C906}"/>
              </a:ext>
            </a:extLst>
          </p:cNvPr>
          <p:cNvSpPr/>
          <p:nvPr userDrawn="1"/>
        </p:nvSpPr>
        <p:spPr>
          <a:xfrm rot="5400000">
            <a:off x="554586"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799"/>
          </a:p>
        </p:txBody>
      </p:sp>
      <p:sp>
        <p:nvSpPr>
          <p:cNvPr id="80" name="Freeform: Shape 24">
            <a:extLst>
              <a:ext uri="{FF2B5EF4-FFF2-40B4-BE49-F238E27FC236}">
                <a16:creationId xmlns:a16="http://schemas.microsoft.com/office/drawing/2014/main" id="{E7BE56B3-0041-8045-B001-A4C351E21E20}"/>
              </a:ext>
            </a:extLst>
          </p:cNvPr>
          <p:cNvSpPr/>
          <p:nvPr userDrawn="1"/>
        </p:nvSpPr>
        <p:spPr>
          <a:xfrm rot="5400000">
            <a:off x="2115759"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799"/>
          </a:p>
        </p:txBody>
      </p:sp>
      <p:sp>
        <p:nvSpPr>
          <p:cNvPr id="81" name="Freeform: Shape 25">
            <a:extLst>
              <a:ext uri="{FF2B5EF4-FFF2-40B4-BE49-F238E27FC236}">
                <a16:creationId xmlns:a16="http://schemas.microsoft.com/office/drawing/2014/main" id="{BC2CB261-A0DB-4E42-A255-4038F07C7ED5}"/>
              </a:ext>
            </a:extLst>
          </p:cNvPr>
          <p:cNvSpPr/>
          <p:nvPr userDrawn="1"/>
        </p:nvSpPr>
        <p:spPr>
          <a:xfrm rot="5400000">
            <a:off x="3156397" y="374667"/>
            <a:ext cx="549346" cy="289228"/>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799"/>
          </a:p>
        </p:txBody>
      </p:sp>
      <p:sp>
        <p:nvSpPr>
          <p:cNvPr id="87" name="Freeform: Shape 23">
            <a:extLst>
              <a:ext uri="{FF2B5EF4-FFF2-40B4-BE49-F238E27FC236}">
                <a16:creationId xmlns:a16="http://schemas.microsoft.com/office/drawing/2014/main" id="{37CBD28F-3B75-C749-A372-A1790A185A3E}"/>
              </a:ext>
            </a:extLst>
          </p:cNvPr>
          <p:cNvSpPr/>
          <p:nvPr userDrawn="1"/>
        </p:nvSpPr>
        <p:spPr>
          <a:xfrm rot="5400000">
            <a:off x="3935750"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799"/>
          </a:p>
        </p:txBody>
      </p:sp>
      <p:sp>
        <p:nvSpPr>
          <p:cNvPr id="3" name="Oval 2">
            <a:extLst>
              <a:ext uri="{FF2B5EF4-FFF2-40B4-BE49-F238E27FC236}">
                <a16:creationId xmlns:a16="http://schemas.microsoft.com/office/drawing/2014/main" id="{D37CB42D-DD84-C5BE-6DA8-3F46EE4B0039}"/>
              </a:ext>
            </a:extLst>
          </p:cNvPr>
          <p:cNvSpPr>
            <a:spLocks noChangeAspect="1"/>
          </p:cNvSpPr>
          <p:nvPr userDrawn="1"/>
        </p:nvSpPr>
        <p:spPr>
          <a:xfrm>
            <a:off x="9895753" y="5567120"/>
            <a:ext cx="658539" cy="65836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sz="700" b="0" i="0" spc="-40" baseline="0">
              <a:solidFill>
                <a:schemeClr val="bg1"/>
              </a:solidFill>
              <a:latin typeface="+mj-lt"/>
            </a:endParaRPr>
          </a:p>
        </p:txBody>
      </p:sp>
      <p:sp>
        <p:nvSpPr>
          <p:cNvPr id="4" name="TextBox 3">
            <a:extLst>
              <a:ext uri="{FF2B5EF4-FFF2-40B4-BE49-F238E27FC236}">
                <a16:creationId xmlns:a16="http://schemas.microsoft.com/office/drawing/2014/main" id="{E6589B79-46C1-3029-FBC9-65D0E53BE5F3}"/>
              </a:ext>
            </a:extLst>
          </p:cNvPr>
          <p:cNvSpPr txBox="1"/>
          <p:nvPr userDrawn="1"/>
        </p:nvSpPr>
        <p:spPr>
          <a:xfrm>
            <a:off x="9859035" y="5628093"/>
            <a:ext cx="724514" cy="472426"/>
          </a:xfrm>
          <a:prstGeom prst="rect">
            <a:avLst/>
          </a:prstGeom>
          <a:noFill/>
        </p:spPr>
        <p:txBody>
          <a:bodyPr wrap="square" lIns="0" tIns="0" rIns="0" bIns="0" rtlCol="0" anchor="ctr">
            <a:noAutofit/>
          </a:bodyPr>
          <a:lstStyle/>
          <a:p>
            <a:pPr algn="ctr"/>
            <a:r>
              <a:rPr lang="en-US" sz="700">
                <a:solidFill>
                  <a:schemeClr val="bg2"/>
                </a:solidFill>
                <a:latin typeface="Arial"/>
                <a:cs typeface="Arial"/>
              </a:rPr>
              <a:t>TASK</a:t>
            </a:r>
          </a:p>
          <a:p>
            <a:pPr algn="ctr"/>
            <a:r>
              <a:rPr lang="en-US" sz="700">
                <a:solidFill>
                  <a:schemeClr val="bg2"/>
                </a:solidFill>
                <a:latin typeface="Arial"/>
                <a:cs typeface="Arial"/>
              </a:rPr>
              <a:t>COMPLETED</a:t>
            </a:r>
          </a:p>
        </p:txBody>
      </p:sp>
      <p:sp>
        <p:nvSpPr>
          <p:cNvPr id="5" name="Triangle 153">
            <a:extLst>
              <a:ext uri="{FF2B5EF4-FFF2-40B4-BE49-F238E27FC236}">
                <a16:creationId xmlns:a16="http://schemas.microsoft.com/office/drawing/2014/main" id="{DFA92AD6-4A76-1636-BD5B-0FAA65829E6E}"/>
              </a:ext>
            </a:extLst>
          </p:cNvPr>
          <p:cNvSpPr>
            <a:spLocks noChangeAspect="1"/>
          </p:cNvSpPr>
          <p:nvPr userDrawn="1"/>
        </p:nvSpPr>
        <p:spPr>
          <a:xfrm flipV="1">
            <a:off x="10175221" y="5090571"/>
            <a:ext cx="95489" cy="8229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latin typeface="+mj-lt"/>
            </a:endParaRPr>
          </a:p>
        </p:txBody>
      </p:sp>
    </p:spTree>
    <p:extLst>
      <p:ext uri="{BB962C8B-B14F-4D97-AF65-F5344CB8AC3E}">
        <p14:creationId xmlns:p14="http://schemas.microsoft.com/office/powerpoint/2010/main" val="3604888872"/>
      </p:ext>
    </p:extLst>
  </p:cSld>
  <p:clrMapOvr>
    <a:masterClrMapping/>
  </p:clrMapOvr>
  <p:extLst>
    <p:ext uri="{DCECCB84-F9BA-43D5-87BE-67443E8EF086}">
      <p15:sldGuideLst xmlns:p15="http://schemas.microsoft.com/office/powerpoint/2012/main">
        <p15:guide id="1" pos="2567">
          <p15:clr>
            <a:srgbClr val="FBAE40"/>
          </p15:clr>
        </p15:guide>
        <p15:guide id="2" pos="511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F553573E-D271-036E-1A63-693C2015B88F}"/>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Title 1">
            <a:extLst>
              <a:ext uri="{FF2B5EF4-FFF2-40B4-BE49-F238E27FC236}">
                <a16:creationId xmlns:a16="http://schemas.microsoft.com/office/drawing/2014/main" id="{E606D22B-8EDE-DD68-97A9-8DF7ACB52C75}"/>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2" name="Subtitle 2">
            <a:extLst>
              <a:ext uri="{FF2B5EF4-FFF2-40B4-BE49-F238E27FC236}">
                <a16:creationId xmlns:a16="http://schemas.microsoft.com/office/drawing/2014/main" id="{77A68C55-B8B8-0655-B427-79CB9926F05E}"/>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Freeform: Shape 1">
            <a:extLst>
              <a:ext uri="{FF2B5EF4-FFF2-40B4-BE49-F238E27FC236}">
                <a16:creationId xmlns:a16="http://schemas.microsoft.com/office/drawing/2014/main" id="{CF8D5089-7EDC-6E81-DD24-CFB2E3B23E54}"/>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92EA109C-D8E3-4290-A765-1F82509627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3FE3E5CE-4FE0-0D4E-EE3E-1C9B61B9E9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3991091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3_Benefits v4">
    <p:bg>
      <p:bgPr>
        <a:solidFill>
          <a:schemeClr val="accent1"/>
        </a:solidFill>
        <a:effectLst/>
      </p:bgPr>
    </p:bg>
    <p:spTree>
      <p:nvGrpSpPr>
        <p:cNvPr id="1" name=""/>
        <p:cNvGrpSpPr/>
        <p:nvPr/>
      </p:nvGrpSpPr>
      <p:grpSpPr>
        <a:xfrm>
          <a:off x="0" y="0"/>
          <a:ext cx="0" cy="0"/>
          <a:chOff x="0" y="0"/>
          <a:chExt cx="0" cy="0"/>
        </a:xfrm>
      </p:grpSpPr>
      <p:sp>
        <p:nvSpPr>
          <p:cNvPr id="76" name="Freeform: Shape 41">
            <a:extLst>
              <a:ext uri="{FF2B5EF4-FFF2-40B4-BE49-F238E27FC236}">
                <a16:creationId xmlns:a16="http://schemas.microsoft.com/office/drawing/2014/main" id="{A322D1C6-0AE7-2A4F-AD3A-EAF7E776E9EF}"/>
              </a:ext>
            </a:extLst>
          </p:cNvPr>
          <p:cNvSpPr txBox="1">
            <a:spLocks/>
          </p:cNvSpPr>
          <p:nvPr userDrawn="1"/>
        </p:nvSpPr>
        <p:spPr>
          <a:xfrm rot="16200000">
            <a:off x="2522383" y="515507"/>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lumMod val="40000"/>
              <a:lumOff val="60000"/>
              <a:alpha val="28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77" name="TextBox 76">
            <a:extLst>
              <a:ext uri="{FF2B5EF4-FFF2-40B4-BE49-F238E27FC236}">
                <a16:creationId xmlns:a16="http://schemas.microsoft.com/office/drawing/2014/main" id="{A30A9E43-4EF4-F542-8512-5930CCACAB51}"/>
              </a:ext>
            </a:extLst>
          </p:cNvPr>
          <p:cNvSpPr txBox="1">
            <a:spLocks/>
          </p:cNvSpPr>
          <p:nvPr userDrawn="1"/>
        </p:nvSpPr>
        <p:spPr>
          <a:xfrm>
            <a:off x="214266" y="3"/>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accent1">
              <a:lumMod val="40000"/>
              <a:lumOff val="60000"/>
              <a:alpha val="28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78" name="Freeform: Shape 19">
            <a:extLst>
              <a:ext uri="{FF2B5EF4-FFF2-40B4-BE49-F238E27FC236}">
                <a16:creationId xmlns:a16="http://schemas.microsoft.com/office/drawing/2014/main" id="{A0694AAE-CF40-7A42-B792-ED906010BFEF}"/>
              </a:ext>
            </a:extLst>
          </p:cNvPr>
          <p:cNvSpPr/>
          <p:nvPr userDrawn="1"/>
        </p:nvSpPr>
        <p:spPr>
          <a:xfrm rot="5400000">
            <a:off x="4197035" y="-145869"/>
            <a:ext cx="549346" cy="1330299"/>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pPr lvl="0"/>
            <a:endParaRPr lang="en-US" sz="1799"/>
          </a:p>
        </p:txBody>
      </p:sp>
      <p:sp>
        <p:nvSpPr>
          <p:cNvPr id="79" name="Freeform: Shape 23">
            <a:extLst>
              <a:ext uri="{FF2B5EF4-FFF2-40B4-BE49-F238E27FC236}">
                <a16:creationId xmlns:a16="http://schemas.microsoft.com/office/drawing/2014/main" id="{B7569D3B-97DF-B244-ACE7-263217C8C906}"/>
              </a:ext>
            </a:extLst>
          </p:cNvPr>
          <p:cNvSpPr/>
          <p:nvPr userDrawn="1"/>
        </p:nvSpPr>
        <p:spPr>
          <a:xfrm rot="5400000">
            <a:off x="554586"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799"/>
          </a:p>
        </p:txBody>
      </p:sp>
      <p:sp>
        <p:nvSpPr>
          <p:cNvPr id="80" name="Freeform: Shape 24">
            <a:extLst>
              <a:ext uri="{FF2B5EF4-FFF2-40B4-BE49-F238E27FC236}">
                <a16:creationId xmlns:a16="http://schemas.microsoft.com/office/drawing/2014/main" id="{E7BE56B3-0041-8045-B001-A4C351E21E20}"/>
              </a:ext>
            </a:extLst>
          </p:cNvPr>
          <p:cNvSpPr/>
          <p:nvPr userDrawn="1"/>
        </p:nvSpPr>
        <p:spPr>
          <a:xfrm rot="5400000">
            <a:off x="2115759"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799"/>
          </a:p>
        </p:txBody>
      </p:sp>
      <p:sp>
        <p:nvSpPr>
          <p:cNvPr id="81" name="Freeform: Shape 25">
            <a:extLst>
              <a:ext uri="{FF2B5EF4-FFF2-40B4-BE49-F238E27FC236}">
                <a16:creationId xmlns:a16="http://schemas.microsoft.com/office/drawing/2014/main" id="{BC2CB261-A0DB-4E42-A255-4038F07C7ED5}"/>
              </a:ext>
            </a:extLst>
          </p:cNvPr>
          <p:cNvSpPr/>
          <p:nvPr userDrawn="1"/>
        </p:nvSpPr>
        <p:spPr>
          <a:xfrm rot="5400000">
            <a:off x="3156397" y="374667"/>
            <a:ext cx="549346" cy="289228"/>
          </a:xfrm>
          <a:custGeom>
            <a:avLst/>
            <a:gdLst>
              <a:gd name="connsiteX0" fmla="*/ 520400 w 549346"/>
              <a:gd name="connsiteY0" fmla="*/ 28953 h 289153"/>
              <a:gd name="connsiteX1" fmla="*/ 520400 w 549346"/>
              <a:gd name="connsiteY1" fmla="*/ 9 h 289153"/>
              <a:gd name="connsiteX2" fmla="*/ 549346 w 549346"/>
              <a:gd name="connsiteY2" fmla="*/ 9 h 289153"/>
              <a:gd name="connsiteX3" fmla="*/ 549346 w 549346"/>
              <a:gd name="connsiteY3" fmla="*/ 28953 h 289153"/>
              <a:gd name="connsiteX4" fmla="*/ 520400 w 549346"/>
              <a:gd name="connsiteY4" fmla="*/ 289153 h 289153"/>
              <a:gd name="connsiteX5" fmla="*/ 520400 w 549346"/>
              <a:gd name="connsiteY5" fmla="*/ 260209 h 289153"/>
              <a:gd name="connsiteX6" fmla="*/ 549346 w 549346"/>
              <a:gd name="connsiteY6" fmla="*/ 260209 h 289153"/>
              <a:gd name="connsiteX7" fmla="*/ 549346 w 549346"/>
              <a:gd name="connsiteY7" fmla="*/ 289153 h 289153"/>
              <a:gd name="connsiteX8" fmla="*/ 260201 w 549346"/>
              <a:gd name="connsiteY8" fmla="*/ 289151 h 289153"/>
              <a:gd name="connsiteX9" fmla="*/ 260201 w 549346"/>
              <a:gd name="connsiteY9" fmla="*/ 260207 h 289153"/>
              <a:gd name="connsiteX10" fmla="*/ 289145 w 549346"/>
              <a:gd name="connsiteY10" fmla="*/ 260207 h 289153"/>
              <a:gd name="connsiteX11" fmla="*/ 289145 w 549346"/>
              <a:gd name="connsiteY11" fmla="*/ 289151 h 289153"/>
              <a:gd name="connsiteX12" fmla="*/ 0 w 549346"/>
              <a:gd name="connsiteY12" fmla="*/ 28949 h 289153"/>
              <a:gd name="connsiteX13" fmla="*/ 0 w 549346"/>
              <a:gd name="connsiteY13" fmla="*/ 0 h 289153"/>
              <a:gd name="connsiteX14" fmla="*/ 28944 w 549346"/>
              <a:gd name="connsiteY14" fmla="*/ 0 h 289153"/>
              <a:gd name="connsiteX15" fmla="*/ 28944 w 549346"/>
              <a:gd name="connsiteY15" fmla="*/ 28949 h 289153"/>
              <a:gd name="connsiteX16" fmla="*/ 0 w 549346"/>
              <a:gd name="connsiteY16" fmla="*/ 289149 h 289153"/>
              <a:gd name="connsiteX17" fmla="*/ 0 w 549346"/>
              <a:gd name="connsiteY17" fmla="*/ 260205 h 289153"/>
              <a:gd name="connsiteX18" fmla="*/ 28944 w 549346"/>
              <a:gd name="connsiteY18" fmla="*/ 260205 h 289153"/>
              <a:gd name="connsiteX19" fmla="*/ 28944 w 549346"/>
              <a:gd name="connsiteY19" fmla="*/ 289149 h 28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346" h="289153">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799"/>
          </a:p>
        </p:txBody>
      </p:sp>
      <p:sp>
        <p:nvSpPr>
          <p:cNvPr id="87" name="Freeform: Shape 23">
            <a:extLst>
              <a:ext uri="{FF2B5EF4-FFF2-40B4-BE49-F238E27FC236}">
                <a16:creationId xmlns:a16="http://schemas.microsoft.com/office/drawing/2014/main" id="{37CBD28F-3B75-C749-A372-A1790A185A3E}"/>
              </a:ext>
            </a:extLst>
          </p:cNvPr>
          <p:cNvSpPr/>
          <p:nvPr userDrawn="1"/>
        </p:nvSpPr>
        <p:spPr>
          <a:xfrm rot="5400000">
            <a:off x="3935750" y="-145868"/>
            <a:ext cx="549346" cy="1330297"/>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accent1">
              <a:lumMod val="60000"/>
              <a:lumOff val="40000"/>
              <a:alpha val="76000"/>
            </a:schemeClr>
          </a:solidFill>
          <a:ln w="10294" cap="flat">
            <a:noFill/>
            <a:prstDash val="solid"/>
            <a:miter/>
          </a:ln>
        </p:spPr>
        <p:txBody>
          <a:bodyPr wrap="square" rtlCol="0" anchor="ctr">
            <a:noAutofit/>
          </a:bodyPr>
          <a:lstStyle/>
          <a:p>
            <a:endParaRPr lang="en-US" sz="1799"/>
          </a:p>
        </p:txBody>
      </p:sp>
      <p:sp>
        <p:nvSpPr>
          <p:cNvPr id="9" name="Rectangle 8">
            <a:extLst>
              <a:ext uri="{FF2B5EF4-FFF2-40B4-BE49-F238E27FC236}">
                <a16:creationId xmlns:a16="http://schemas.microsoft.com/office/drawing/2014/main" id="{6C201AD3-41BC-DA13-CAA9-02A8A47B113D}"/>
              </a:ext>
            </a:extLst>
          </p:cNvPr>
          <p:cNvSpPr/>
          <p:nvPr userDrawn="1"/>
        </p:nvSpPr>
        <p:spPr>
          <a:xfrm>
            <a:off x="3527890" y="0"/>
            <a:ext cx="866411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Tree>
    <p:extLst>
      <p:ext uri="{BB962C8B-B14F-4D97-AF65-F5344CB8AC3E}">
        <p14:creationId xmlns:p14="http://schemas.microsoft.com/office/powerpoint/2010/main" val="857504073"/>
      </p:ext>
    </p:extLst>
  </p:cSld>
  <p:clrMapOvr>
    <a:masterClrMapping/>
  </p:clrMapOvr>
  <p:extLst>
    <p:ext uri="{DCECCB84-F9BA-43D5-87BE-67443E8EF086}">
      <p15:sldGuideLst xmlns:p15="http://schemas.microsoft.com/office/powerpoint/2012/main">
        <p15:guide id="1" pos="2567">
          <p15:clr>
            <a:srgbClr val="FBAE40"/>
          </p15:clr>
        </p15:guide>
        <p15:guide id="2" pos="511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FF2E-6F51-EF5B-66E6-D885A69E45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641609"/>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379513" y="1322389"/>
            <a:ext cx="11433646" cy="307777"/>
          </a:xfrm>
        </p:spPr>
        <p:txBody>
          <a:bodyPr numCol="2">
            <a:spAutoFit/>
          </a:bodyPr>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13194017-35DB-4FBE-DC8B-21AEA1D5ED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9766993"/>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0FF20-EA82-6DC1-5D9E-4471D109D22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75A7283-206E-9D72-27DD-90C8F6782BCA}"/>
              </a:ext>
            </a:extLst>
          </p:cNvPr>
          <p:cNvSpPr>
            <a:spLocks noGrp="1"/>
          </p:cNvSpPr>
          <p:nvPr>
            <p:ph sz="quarter" idx="10"/>
          </p:nvPr>
        </p:nvSpPr>
        <p:spPr>
          <a:xfrm>
            <a:off x="381100" y="1322389"/>
            <a:ext cx="11431390"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705667"/>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4804C5-F8D6-8BE0-4002-A27BDEFEA19C}"/>
              </a:ext>
            </a:extLst>
          </p:cNvPr>
          <p:cNvSpPr>
            <a:spLocks noGrp="1"/>
          </p:cNvSpPr>
          <p:nvPr>
            <p:ph sz="quarter" idx="15"/>
          </p:nvPr>
        </p:nvSpPr>
        <p:spPr>
          <a:xfrm>
            <a:off x="381100" y="1783537"/>
            <a:ext cx="11431389"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01" y="1382713"/>
            <a:ext cx="11430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96D69D99-A956-B31C-D047-EF2CDC2247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544113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89DB295E-C37C-4211-B0AE-52425FDE08A0}"/>
              </a:ext>
            </a:extLst>
          </p:cNvPr>
          <p:cNvSpPr>
            <a:spLocks noGrp="1"/>
          </p:cNvSpPr>
          <p:nvPr>
            <p:ph type="body" sz="quarter" idx="19" hasCustomPrompt="1"/>
          </p:nvPr>
        </p:nvSpPr>
        <p:spPr>
          <a:xfrm>
            <a:off x="381753"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Text Placeholder 14">
            <a:extLst>
              <a:ext uri="{FF2B5EF4-FFF2-40B4-BE49-F238E27FC236}">
                <a16:creationId xmlns:a16="http://schemas.microsoft.com/office/drawing/2014/main" id="{94777BAB-A976-435B-9BA1-5B6E981D3174}"/>
              </a:ext>
            </a:extLst>
          </p:cNvPr>
          <p:cNvSpPr>
            <a:spLocks noGrp="1"/>
          </p:cNvSpPr>
          <p:nvPr>
            <p:ph type="body" sz="quarter" idx="20" hasCustomPrompt="1"/>
          </p:nvPr>
        </p:nvSpPr>
        <p:spPr>
          <a:xfrm>
            <a:off x="6314198" y="1384314"/>
            <a:ext cx="5499263"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3">
            <a:extLst>
              <a:ext uri="{FF2B5EF4-FFF2-40B4-BE49-F238E27FC236}">
                <a16:creationId xmlns:a16="http://schemas.microsoft.com/office/drawing/2014/main" id="{A540E332-4472-82F9-F721-891AD70BCDD0}"/>
              </a:ext>
            </a:extLst>
          </p:cNvPr>
          <p:cNvSpPr>
            <a:spLocks noGrp="1"/>
          </p:cNvSpPr>
          <p:nvPr>
            <p:ph sz="quarter" idx="25"/>
          </p:nvPr>
        </p:nvSpPr>
        <p:spPr>
          <a:xfrm>
            <a:off x="6313545" y="1781175"/>
            <a:ext cx="5499916"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A2C8692-0FF6-92F5-8649-CC388FECB81F}"/>
              </a:ext>
            </a:extLst>
          </p:cNvPr>
          <p:cNvSpPr>
            <a:spLocks noGrp="1"/>
          </p:cNvSpPr>
          <p:nvPr>
            <p:ph type="title"/>
          </p:nvPr>
        </p:nvSpPr>
        <p:spPr/>
        <p:txBody>
          <a:bodyPr/>
          <a:lstStyle/>
          <a:p>
            <a:r>
              <a:rPr lang="en-US"/>
              <a:t>Click to edit Master title style</a:t>
            </a:r>
          </a:p>
        </p:txBody>
      </p:sp>
      <p:sp>
        <p:nvSpPr>
          <p:cNvPr id="5" name="Content Placeholder 3">
            <a:extLst>
              <a:ext uri="{FF2B5EF4-FFF2-40B4-BE49-F238E27FC236}">
                <a16:creationId xmlns:a16="http://schemas.microsoft.com/office/drawing/2014/main" id="{CF07DD4E-1B03-A97C-4406-6E5106F5170E}"/>
              </a:ext>
            </a:extLst>
          </p:cNvPr>
          <p:cNvSpPr>
            <a:spLocks noGrp="1"/>
          </p:cNvSpPr>
          <p:nvPr>
            <p:ph sz="quarter" idx="24"/>
          </p:nvPr>
        </p:nvSpPr>
        <p:spPr>
          <a:xfrm>
            <a:off x="379512" y="1781175"/>
            <a:ext cx="5499916"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5706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5">
            <a:extLst>
              <a:ext uri="{FF2B5EF4-FFF2-40B4-BE49-F238E27FC236}">
                <a16:creationId xmlns:a16="http://schemas.microsoft.com/office/drawing/2014/main" id="{66D0D713-96F9-98EB-DD97-68D6CB1CF764}"/>
              </a:ext>
            </a:extLst>
          </p:cNvPr>
          <p:cNvSpPr>
            <a:spLocks noGrp="1"/>
          </p:cNvSpPr>
          <p:nvPr>
            <p:ph sz="quarter" idx="25"/>
          </p:nvPr>
        </p:nvSpPr>
        <p:spPr>
          <a:xfrm>
            <a:off x="381100" y="1781175"/>
            <a:ext cx="363377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0665"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7" name="Content Placeholder 5">
            <a:extLst>
              <a:ext uri="{FF2B5EF4-FFF2-40B4-BE49-F238E27FC236}">
                <a16:creationId xmlns:a16="http://schemas.microsoft.com/office/drawing/2014/main" id="{F0E7FF70-E077-DB59-5339-F280530885F8}"/>
              </a:ext>
            </a:extLst>
          </p:cNvPr>
          <p:cNvSpPr>
            <a:spLocks noGrp="1"/>
          </p:cNvSpPr>
          <p:nvPr>
            <p:ph sz="quarter" idx="26"/>
          </p:nvPr>
        </p:nvSpPr>
        <p:spPr>
          <a:xfrm>
            <a:off x="4277386" y="1781175"/>
            <a:ext cx="363377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80229" y="1384314"/>
            <a:ext cx="3628027"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Content Placeholder 5">
            <a:extLst>
              <a:ext uri="{FF2B5EF4-FFF2-40B4-BE49-F238E27FC236}">
                <a16:creationId xmlns:a16="http://schemas.microsoft.com/office/drawing/2014/main" id="{D5E2B3B7-69B4-8FCF-8D7B-BC5DB2EE5335}"/>
              </a:ext>
            </a:extLst>
          </p:cNvPr>
          <p:cNvSpPr>
            <a:spLocks noGrp="1"/>
          </p:cNvSpPr>
          <p:nvPr>
            <p:ph sz="quarter" idx="27"/>
          </p:nvPr>
        </p:nvSpPr>
        <p:spPr>
          <a:xfrm>
            <a:off x="8173673" y="1781175"/>
            <a:ext cx="3633778"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F31FE0F-EB71-0236-6CC4-1B995A6659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9196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Content Placeholder 3">
            <a:extLst>
              <a:ext uri="{FF2B5EF4-FFF2-40B4-BE49-F238E27FC236}">
                <a16:creationId xmlns:a16="http://schemas.microsoft.com/office/drawing/2014/main" id="{1D07986D-0926-700A-EB1F-ACE31E8C1B1B}"/>
              </a:ext>
            </a:extLst>
          </p:cNvPr>
          <p:cNvSpPr>
            <a:spLocks noGrp="1"/>
          </p:cNvSpPr>
          <p:nvPr>
            <p:ph sz="quarter" idx="27"/>
          </p:nvPr>
        </p:nvSpPr>
        <p:spPr>
          <a:xfrm>
            <a:off x="381100"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3279096"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Content Placeholder 3">
            <a:extLst>
              <a:ext uri="{FF2B5EF4-FFF2-40B4-BE49-F238E27FC236}">
                <a16:creationId xmlns:a16="http://schemas.microsoft.com/office/drawing/2014/main" id="{A0FFFA9E-1425-A696-23D8-F74007770C64}"/>
              </a:ext>
            </a:extLst>
          </p:cNvPr>
          <p:cNvSpPr>
            <a:spLocks noGrp="1"/>
          </p:cNvSpPr>
          <p:nvPr>
            <p:ph sz="quarter" idx="28"/>
          </p:nvPr>
        </p:nvSpPr>
        <p:spPr>
          <a:xfrm>
            <a:off x="3277455"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177092"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6" name="Content Placeholder 3">
            <a:extLst>
              <a:ext uri="{FF2B5EF4-FFF2-40B4-BE49-F238E27FC236}">
                <a16:creationId xmlns:a16="http://schemas.microsoft.com/office/drawing/2014/main" id="{01E12B69-E0AB-F458-E1E6-643D174A623E}"/>
              </a:ext>
            </a:extLst>
          </p:cNvPr>
          <p:cNvSpPr>
            <a:spLocks noGrp="1"/>
          </p:cNvSpPr>
          <p:nvPr>
            <p:ph sz="quarter" idx="29"/>
          </p:nvPr>
        </p:nvSpPr>
        <p:spPr>
          <a:xfrm>
            <a:off x="6173809"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075088" y="1384314"/>
            <a:ext cx="2737695"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7" name="Content Placeholder 3">
            <a:extLst>
              <a:ext uri="{FF2B5EF4-FFF2-40B4-BE49-F238E27FC236}">
                <a16:creationId xmlns:a16="http://schemas.microsoft.com/office/drawing/2014/main" id="{B97D9EBF-2C85-C739-5EA2-1C633E3F8D5D}"/>
              </a:ext>
            </a:extLst>
          </p:cNvPr>
          <p:cNvSpPr>
            <a:spLocks noGrp="1"/>
          </p:cNvSpPr>
          <p:nvPr>
            <p:ph sz="quarter" idx="30"/>
          </p:nvPr>
        </p:nvSpPr>
        <p:spPr>
          <a:xfrm>
            <a:off x="9070163" y="1781174"/>
            <a:ext cx="2742034" cy="198772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8F5099D-4047-5648-5B79-08B696B48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9359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381100"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381100" y="1781174"/>
            <a:ext cx="2147131" cy="1803058"/>
          </a:xfrm>
        </p:spPr>
        <p:txBody>
          <a:bodyPr tIns="0">
            <a:spAutoFit/>
          </a:bodyPr>
          <a:lstStyle>
            <a:lvl1pPr>
              <a:defRPr sz="1800"/>
            </a:lvl1pPr>
            <a:lvl2pPr>
              <a:buClr>
                <a:schemeClr val="tx1"/>
              </a:buClr>
              <a:defRPr sz="1800" baseline="0"/>
            </a:lvl2pPr>
            <a:lvl3pPr>
              <a:buClr>
                <a:schemeClr val="tx1"/>
              </a:buClr>
              <a:defRPr sz="1800"/>
            </a:lvl3pPr>
            <a:lvl4pPr>
              <a:buClr>
                <a:schemeClr val="tx1"/>
              </a:buClr>
              <a:defRPr sz="1800"/>
            </a:lvl4pPr>
            <a:lvl5pPr>
              <a:buClr>
                <a:schemeClr val="tx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2702313"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2702165"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023525"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023229"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344738"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344294"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665951" y="1412014"/>
            <a:ext cx="2143734" cy="249299"/>
          </a:xfrm>
        </p:spPr>
        <p:txBody>
          <a:bodyPr tIns="0" anchor="b" anchorCtr="0">
            <a:spAutoFit/>
          </a:bodyPr>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665358" y="1781174"/>
            <a:ext cx="2147131" cy="1803058"/>
          </a:xfrm>
        </p:spPr>
        <p:txBody>
          <a:bodyPr tIns="0">
            <a:spAutoFit/>
          </a:bodyPr>
          <a:lstStyle>
            <a:lvl1pPr>
              <a:defRPr sz="1800"/>
            </a:lvl1pPr>
            <a:lvl2pPr marL="174625" indent="-174625">
              <a:buClr>
                <a:schemeClr val="accent1"/>
              </a:buClr>
              <a:defRPr lang="en-US" sz="1800" kern="1200" baseline="0" dirty="0">
                <a:solidFill>
                  <a:schemeClr val="tx1"/>
                </a:solidFill>
                <a:latin typeface="Arial"/>
                <a:ea typeface="+mn-ea"/>
                <a:cs typeface="Arial"/>
              </a:defRPr>
            </a:lvl2pPr>
            <a:lvl3pPr marL="339725" indent="-165100">
              <a:buClr>
                <a:schemeClr val="accent1"/>
              </a:buClr>
              <a:defRPr lang="en-US" sz="1800" kern="1200" dirty="0">
                <a:solidFill>
                  <a:schemeClr val="tx1"/>
                </a:solidFill>
                <a:latin typeface="Arial"/>
                <a:ea typeface="+mn-ea"/>
                <a:cs typeface="Arial"/>
              </a:defRPr>
            </a:lvl3pPr>
            <a:lvl4pPr marL="512763" indent="-173038">
              <a:buClr>
                <a:schemeClr val="accent1"/>
              </a:buClr>
              <a:defRPr lang="en-US" sz="1800" kern="1200" dirty="0">
                <a:solidFill>
                  <a:schemeClr val="tx1"/>
                </a:solidFill>
                <a:latin typeface="Arial"/>
                <a:ea typeface="+mn-ea"/>
                <a:cs typeface="Arial"/>
              </a:defRPr>
            </a:lvl4pPr>
            <a:lvl5pPr marL="687388" indent="-174625">
              <a:buClr>
                <a:schemeClr val="accent1"/>
              </a:buClr>
              <a:defRPr lang="en-US" sz="1800" kern="1200" dirty="0">
                <a:solidFill>
                  <a:schemeClr val="tx1"/>
                </a:solidFill>
                <a:latin typeface="Arial"/>
                <a:ea typeface="+mn-ea"/>
                <a:cs typeface="Arial"/>
              </a:defRPr>
            </a:lvl5pPr>
          </a:lstStyle>
          <a:p>
            <a:pPr lvl="0"/>
            <a:r>
              <a:rPr lang="en-US"/>
              <a:t>Click to 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a:p>
            <a:pPr marL="687388" lvl="4" indent="-174625" algn="l" defTabSz="457200" rtl="0" eaLnBrk="1" latinLnBrk="0" hangingPunct="1">
              <a:spcBef>
                <a:spcPts val="100"/>
              </a:spcBef>
              <a:buClr>
                <a:schemeClr val="tx1"/>
              </a:buClr>
              <a:buFont typeface="Lucida Grande"/>
              <a:buChar char="-"/>
            </a:pPr>
            <a:r>
              <a:rPr lang="en-US"/>
              <a:t>Fifth level</a:t>
            </a:r>
          </a:p>
        </p:txBody>
      </p:sp>
      <p:sp>
        <p:nvSpPr>
          <p:cNvPr id="2" name="Title 1">
            <a:extLst>
              <a:ext uri="{FF2B5EF4-FFF2-40B4-BE49-F238E27FC236}">
                <a16:creationId xmlns:a16="http://schemas.microsoft.com/office/drawing/2014/main" id="{48DD2036-1EA4-7F7E-5CAF-43BEC20912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1030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38110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381101" y="1781173"/>
            <a:ext cx="3621348" cy="1359346"/>
          </a:xfrm>
        </p:spPr>
        <p:txBody>
          <a:bodyPr tIns="0">
            <a:spAutoFit/>
          </a:bodyPr>
          <a:lstStyle>
            <a:lvl2pPr>
              <a:buClr>
                <a:schemeClr val="tx1"/>
              </a:buClr>
              <a:defRPr baseline="0"/>
            </a:lvl2pPr>
            <a:lvl3pPr>
              <a:buClr>
                <a:schemeClr val="tx1"/>
              </a:buClr>
              <a:defRPr/>
            </a:lvl3pPr>
            <a:lvl4pPr>
              <a:buClr>
                <a:schemeClr val="tx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428939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4286122"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197680" y="1384314"/>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191143" y="1781173"/>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38110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381101"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428939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4286122"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197680" y="4044052"/>
            <a:ext cx="3615616"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191143" y="4440912"/>
            <a:ext cx="3621348" cy="1359346"/>
          </a:xfrm>
        </p:spPr>
        <p:txBody>
          <a:bodyPr tIns="0">
            <a:spAutoFit/>
          </a:bodyPr>
          <a:lstStyle>
            <a:lvl2pPr marL="174625" indent="-174625">
              <a:buClr>
                <a:schemeClr val="accent1"/>
              </a:buClr>
              <a:defRPr lang="en-US" sz="2000" kern="1200" baseline="0" dirty="0">
                <a:solidFill>
                  <a:schemeClr val="tx1"/>
                </a:solidFill>
                <a:latin typeface="Arial"/>
                <a:ea typeface="+mn-ea"/>
                <a:cs typeface="Arial"/>
              </a:defRPr>
            </a:lvl2pPr>
            <a:lvl3pPr marL="339725" indent="-165100">
              <a:buClr>
                <a:schemeClr val="accent1"/>
              </a:buClr>
              <a:defRPr lang="en-US" sz="2000" kern="1200" dirty="0">
                <a:solidFill>
                  <a:schemeClr val="tx1"/>
                </a:solidFill>
                <a:latin typeface="Arial"/>
                <a:ea typeface="+mn-ea"/>
                <a:cs typeface="Arial"/>
              </a:defRPr>
            </a:lvl3pPr>
            <a:lvl4pPr marL="512763" indent="-173038">
              <a:buClr>
                <a:schemeClr val="accent1"/>
              </a:buClr>
              <a:defRPr lang="en-US" sz="2000" kern="1200" dirty="0">
                <a:solidFill>
                  <a:schemeClr val="tx1"/>
                </a:solidFill>
                <a:latin typeface="Arial"/>
                <a:ea typeface="+mn-ea"/>
                <a:cs typeface="Arial"/>
              </a:defRPr>
            </a:lvl4pPr>
            <a:lvl5pPr>
              <a:buClr>
                <a:schemeClr val="accent1"/>
              </a:buClr>
              <a:defRPr/>
            </a:lvl5pPr>
          </a:lstStyle>
          <a:p>
            <a:pPr lvl="0"/>
            <a:r>
              <a:rPr lang="en-US"/>
              <a:t>Edit Master text styles</a:t>
            </a:r>
          </a:p>
          <a:p>
            <a:pPr marL="174625" lvl="1" indent="-174625" algn="l" defTabSz="457200" rtl="0" eaLnBrk="1" latinLnBrk="0" hangingPunct="1">
              <a:spcBef>
                <a:spcPts val="500"/>
              </a:spcBef>
              <a:buClr>
                <a:schemeClr val="tx1"/>
              </a:buClr>
              <a:buFont typeface="Arial"/>
              <a:buChar char="•"/>
            </a:pPr>
            <a:r>
              <a:rPr lang="en-US"/>
              <a:t>Second level</a:t>
            </a:r>
          </a:p>
          <a:p>
            <a:pPr marL="339725" lvl="2" indent="-165100" algn="l" defTabSz="457200" rtl="0" eaLnBrk="1" latinLnBrk="0" hangingPunct="1">
              <a:spcBef>
                <a:spcPts val="300"/>
              </a:spcBef>
              <a:buClr>
                <a:schemeClr val="tx1"/>
              </a:buClr>
              <a:buFont typeface="Lucida Grande"/>
              <a:buChar char="-"/>
            </a:pPr>
            <a:r>
              <a:rPr lang="en-US"/>
              <a:t>Third level</a:t>
            </a:r>
          </a:p>
          <a:p>
            <a:pPr marL="512763" lvl="3" indent="-173038" algn="l" defTabSz="457200" rtl="0" eaLnBrk="1" latinLnBrk="0" hangingPunct="1">
              <a:spcBef>
                <a:spcPts val="200"/>
              </a:spcBef>
              <a:buClr>
                <a:schemeClr val="tx1"/>
              </a:buClr>
              <a:buFont typeface="Arial"/>
              <a:buChar char="•"/>
            </a:pPr>
            <a:r>
              <a:rPr lang="en-US"/>
              <a:t>Fourth level</a:t>
            </a:r>
          </a:p>
        </p:txBody>
      </p:sp>
      <p:sp>
        <p:nvSpPr>
          <p:cNvPr id="2" name="Title 1">
            <a:extLst>
              <a:ext uri="{FF2B5EF4-FFF2-40B4-BE49-F238E27FC236}">
                <a16:creationId xmlns:a16="http://schemas.microsoft.com/office/drawing/2014/main" id="{00B6CE18-79C1-78DD-2499-EFCD1EDE1A8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5260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5C48506-5B62-D34E-2132-466245E667F9}"/>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1" name="Text Placeholder 49">
            <a:extLst>
              <a:ext uri="{FF2B5EF4-FFF2-40B4-BE49-F238E27FC236}">
                <a16:creationId xmlns:a16="http://schemas.microsoft.com/office/drawing/2014/main" id="{7D4E8EC0-79BD-D9F1-19DC-99943FFD11BD}"/>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D821BAD0-49D0-C707-6EED-2545641FFBD9}"/>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19049BAA-F0AE-E76A-341E-A583E1C47875}"/>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A76FF9C8-9630-D255-5748-61FABDDC7E0F}"/>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EF699570-67D9-1C8E-253F-51BC774404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1095235512"/>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5" name="Content Placeholder 4">
            <a:extLst>
              <a:ext uri="{FF2B5EF4-FFF2-40B4-BE49-F238E27FC236}">
                <a16:creationId xmlns:a16="http://schemas.microsoft.com/office/drawing/2014/main" id="{CB6AC370-B467-0D84-6964-7D166E93FD4F}"/>
              </a:ext>
            </a:extLst>
          </p:cNvPr>
          <p:cNvSpPr>
            <a:spLocks noGrp="1"/>
          </p:cNvSpPr>
          <p:nvPr>
            <p:ph sz="quarter" idx="16"/>
          </p:nvPr>
        </p:nvSpPr>
        <p:spPr>
          <a:xfrm>
            <a:off x="381102" y="1781174"/>
            <a:ext cx="5342532" cy="16799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381182" y="1384314"/>
            <a:ext cx="5341789" cy="276999"/>
          </a:xfrm>
        </p:spPr>
        <p:txBody>
          <a:bodyPr tIns="0" anchor="b" anchorCtr="0">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9C814D4E-3169-FA46-BC04-2C127E65BE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2370244"/>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381101"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833883" y="1737114"/>
            <a:ext cx="1805457" cy="1804988"/>
          </a:xfrm>
          <a:prstGeom prst="ellipse">
            <a:avLst/>
          </a:prstGeom>
        </p:spPr>
        <p:txBody>
          <a:bodyPr anchor="ctr"/>
          <a:lstStyle>
            <a:lvl1pPr algn="ctr">
              <a:defRPr/>
            </a:lvl1pPr>
          </a:lstStyle>
          <a:p>
            <a:r>
              <a:rPr lang="en-US"/>
              <a:t>Click icon to add picture</a:t>
            </a:r>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328731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3287236"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3740093" y="1737114"/>
            <a:ext cx="1805457" cy="1804988"/>
          </a:xfrm>
          <a:prstGeom prst="ellipse">
            <a:avLst/>
          </a:prstGeom>
        </p:spPr>
        <p:txBody>
          <a:bodyPr anchor="ctr"/>
          <a:lstStyle>
            <a:lvl1pPr algn="ctr">
              <a:defRPr/>
            </a:lvl1pPr>
          </a:lstStyle>
          <a:p>
            <a:r>
              <a:rPr lang="en-US"/>
              <a:t>Click icon to add picture</a:t>
            </a:r>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6193520"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6193370"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6646302" y="1737114"/>
            <a:ext cx="1805457" cy="1804988"/>
          </a:xfrm>
          <a:prstGeom prst="ellipse">
            <a:avLst/>
          </a:prstGeom>
        </p:spPr>
        <p:txBody>
          <a:bodyPr anchor="ctr"/>
          <a:lstStyle>
            <a:lvl1pPr algn="ctr">
              <a:defRPr/>
            </a:lvl1pPr>
          </a:lstStyle>
          <a:p>
            <a:r>
              <a:rPr lang="en-US"/>
              <a:t>Click icon to add picture</a:t>
            </a:r>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099731" y="4024731"/>
            <a:ext cx="2711020" cy="276999"/>
          </a:xfrm>
        </p:spPr>
        <p:txBody>
          <a:bodyPr tIns="0" anchor="b" anchorCtr="1">
            <a:spAutoFit/>
          </a:bodyPr>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099504" y="4421593"/>
            <a:ext cx="2711397" cy="556563"/>
          </a:xfrm>
        </p:spPr>
        <p:txBody>
          <a:bodyPr anchor="t" anchorCtr="1">
            <a:spAutoFit/>
          </a:bodyPr>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552513" y="1737114"/>
            <a:ext cx="1805457" cy="1804988"/>
          </a:xfrm>
          <a:prstGeom prst="ellipse">
            <a:avLst/>
          </a:prstGeom>
        </p:spPr>
        <p:txBody>
          <a:bodyPr anchor="ctr"/>
          <a:lstStyle>
            <a:lvl1pPr algn="ctr">
              <a:defRPr/>
            </a:lvl1pPr>
          </a:lstStyle>
          <a:p>
            <a:r>
              <a:rPr lang="en-US"/>
              <a:t>Click icon to add picture</a:t>
            </a:r>
          </a:p>
        </p:txBody>
      </p:sp>
      <p:sp>
        <p:nvSpPr>
          <p:cNvPr id="3" name="Title 2">
            <a:extLst>
              <a:ext uri="{FF2B5EF4-FFF2-40B4-BE49-F238E27FC236}">
                <a16:creationId xmlns:a16="http://schemas.microsoft.com/office/drawing/2014/main" id="{222913E8-506A-FBC9-340B-F35A74F054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917815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381101" y="1322388"/>
            <a:ext cx="11429800" cy="4887912"/>
          </a:xfrm>
        </p:spPr>
        <p:txBody>
          <a:bodyPr anchor="ctr"/>
          <a:lstStyle>
            <a:lvl1pPr algn="ctr">
              <a:defRPr/>
            </a:lvl1pPr>
          </a:lstStyle>
          <a:p>
            <a:r>
              <a:rPr lang="en-US"/>
              <a:t>Click icon to add table</a:t>
            </a:r>
          </a:p>
        </p:txBody>
      </p:sp>
      <p:sp>
        <p:nvSpPr>
          <p:cNvPr id="2" name="Title 1">
            <a:extLst>
              <a:ext uri="{FF2B5EF4-FFF2-40B4-BE49-F238E27FC236}">
                <a16:creationId xmlns:a16="http://schemas.microsoft.com/office/drawing/2014/main" id="{2E0484D1-98A9-907A-A3DE-83E76BFDD1F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84391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381100"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381101"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381101" y="4077354"/>
            <a:ext cx="8790687" cy="743793"/>
          </a:xfrm>
        </p:spPr>
        <p:txBody>
          <a:bodyPr>
            <a:spAutoFit/>
          </a:bodyPr>
          <a:lstStyle>
            <a:lvl1pPr>
              <a:defRPr sz="900"/>
            </a:lvl1pPr>
            <a:lvl2pPr marL="114300" indent="-114300">
              <a:spcBef>
                <a:spcPts val="100"/>
              </a:spcBef>
              <a:buClr>
                <a:schemeClr val="accent1"/>
              </a:buClr>
              <a:tabLst/>
              <a:defRPr sz="900"/>
            </a:lvl2pPr>
            <a:lvl3pPr marL="230188" indent="-115888">
              <a:spcBef>
                <a:spcPts val="100"/>
              </a:spcBef>
              <a:buClr>
                <a:schemeClr val="accent1"/>
              </a:buClr>
              <a:tabLst/>
              <a:defRPr sz="900"/>
            </a:lvl3pPr>
            <a:lvl4pPr marL="346075" indent="-115888">
              <a:spcBef>
                <a:spcPts val="100"/>
              </a:spcBef>
              <a:buClr>
                <a:schemeClr val="accent1"/>
              </a:buClr>
              <a:tabLst/>
              <a:defRPr sz="900"/>
            </a:lvl4pPr>
            <a:lvl5pPr marL="460375" indent="-114300">
              <a:spcBef>
                <a:spcPts val="100"/>
              </a:spcBef>
              <a:buClr>
                <a:schemeClr val="accent1"/>
              </a:buClr>
              <a:tabLst/>
              <a:defRPr sz="90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262166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2621747"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4862231"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4862394"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102796" y="2766130"/>
            <a:ext cx="2068993" cy="180049"/>
          </a:xfrm>
        </p:spPr>
        <p:txBody>
          <a:bodyPr tIns="0" anchor="b" anchorCtr="0">
            <a:spAutoFit/>
          </a:bodyPr>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103039" y="3024575"/>
            <a:ext cx="2068750" cy="593689"/>
          </a:xfrm>
        </p:spPr>
        <p:txBody>
          <a:bodyPr>
            <a:spAutoFit/>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3DCA7A9E-0A15-1C0A-489F-4EB94361691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96079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ighlight Layout">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B22062C-3488-A6AE-52BF-760D3ABFFB2F}"/>
              </a:ext>
            </a:extLst>
          </p:cNvPr>
          <p:cNvSpPr/>
          <p:nvPr userDrawn="1"/>
        </p:nvSpPr>
        <p:spPr>
          <a:xfrm>
            <a:off x="6096000" y="-1"/>
            <a:ext cx="6096001" cy="6857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400" tIns="0" rIns="182880" bIns="0" rtlCol="0" anchor="ctr" anchorCtr="0"/>
          <a:lstStyle/>
          <a:p>
            <a:pPr marL="0" lvl="1">
              <a:spcBef>
                <a:spcPts val="500"/>
              </a:spcBef>
              <a:buClr>
                <a:srgbClr val="FA4616"/>
              </a:buClr>
            </a:pPr>
            <a:endParaRPr lang="en-US" sz="1400">
              <a:solidFill>
                <a:srgbClr val="FFFFFF"/>
              </a:solidFill>
              <a:cs typeface="Arial"/>
            </a:endParaRPr>
          </a:p>
        </p:txBody>
      </p:sp>
      <p:sp>
        <p:nvSpPr>
          <p:cNvPr id="64" name="TextBox 63">
            <a:extLst>
              <a:ext uri="{FF2B5EF4-FFF2-40B4-BE49-F238E27FC236}">
                <a16:creationId xmlns:a16="http://schemas.microsoft.com/office/drawing/2014/main" id="{231ABE16-9972-8E31-51D7-8314B6319E5C}"/>
              </a:ext>
            </a:extLst>
          </p:cNvPr>
          <p:cNvSpPr txBox="1">
            <a:spLocks/>
          </p:cNvSpPr>
          <p:nvPr userDrawn="1"/>
        </p:nvSpPr>
        <p:spPr>
          <a:xfrm rot="18900000" flipV="1">
            <a:off x="7231691" y="3130074"/>
            <a:ext cx="6168549" cy="3078196"/>
          </a:xfrm>
          <a:custGeom>
            <a:avLst/>
            <a:gdLst>
              <a:gd name="connsiteX0" fmla="*/ 6166943 w 6166943"/>
              <a:gd name="connsiteY0" fmla="*/ 1970146 h 3078196"/>
              <a:gd name="connsiteX1" fmla="*/ 4655668 w 6166943"/>
              <a:gd name="connsiteY1" fmla="*/ 458871 h 3078196"/>
              <a:gd name="connsiteX2" fmla="*/ 4492661 w 6166943"/>
              <a:gd name="connsiteY2" fmla="*/ 580765 h 3078196"/>
              <a:gd name="connsiteX3" fmla="*/ 3297075 w 6166943"/>
              <a:gd name="connsiteY3" fmla="*/ 945968 h 3078196"/>
              <a:gd name="connsiteX4" fmla="*/ 1523897 w 6166943"/>
              <a:gd name="connsiteY4" fmla="*/ 3175 h 3078196"/>
              <a:gd name="connsiteX5" fmla="*/ 1521968 w 6166943"/>
              <a:gd name="connsiteY5" fmla="*/ 0 h 3078196"/>
              <a:gd name="connsiteX6" fmla="*/ 0 w 6166943"/>
              <a:gd name="connsiteY6" fmla="*/ 1521969 h 3078196"/>
              <a:gd name="connsiteX7" fmla="*/ 1668 w 6166943"/>
              <a:gd name="connsiteY7" fmla="*/ 1524092 h 3078196"/>
              <a:gd name="connsiteX8" fmla="*/ 3297075 w 6166943"/>
              <a:gd name="connsiteY8" fmla="*/ 3078196 h 3078196"/>
              <a:gd name="connsiteX9" fmla="*/ 6013576 w 6166943"/>
              <a:gd name="connsiteY9" fmla="*/ 2102997 h 30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66943" h="3078196">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4" name="TextBox 43">
            <a:extLst>
              <a:ext uri="{FF2B5EF4-FFF2-40B4-BE49-F238E27FC236}">
                <a16:creationId xmlns:a16="http://schemas.microsoft.com/office/drawing/2014/main" id="{7E1B9FCD-0189-A1B5-2E03-BFF1E398FBFF}"/>
              </a:ext>
            </a:extLst>
          </p:cNvPr>
          <p:cNvSpPr txBox="1">
            <a:spLocks/>
          </p:cNvSpPr>
          <p:nvPr userDrawn="1"/>
        </p:nvSpPr>
        <p:spPr>
          <a:xfrm>
            <a:off x="6096000" y="703756"/>
            <a:ext cx="1886295" cy="2120038"/>
          </a:xfrm>
          <a:custGeom>
            <a:avLst/>
            <a:gdLst>
              <a:gd name="connsiteX0" fmla="*/ 825777 w 1885804"/>
              <a:gd name="connsiteY0" fmla="*/ 0 h 2120038"/>
              <a:gd name="connsiteX1" fmla="*/ 1885804 w 1885804"/>
              <a:gd name="connsiteY1" fmla="*/ 1060019 h 2120038"/>
              <a:gd name="connsiteX2" fmla="*/ 825777 w 1885804"/>
              <a:gd name="connsiteY2" fmla="*/ 2120038 h 2120038"/>
              <a:gd name="connsiteX3" fmla="*/ 7808 w 1885804"/>
              <a:gd name="connsiteY3" fmla="*/ 1734290 h 2120038"/>
              <a:gd name="connsiteX4" fmla="*/ 0 w 1885804"/>
              <a:gd name="connsiteY4" fmla="*/ 1723849 h 2120038"/>
              <a:gd name="connsiteX5" fmla="*/ 0 w 1885804"/>
              <a:gd name="connsiteY5" fmla="*/ 396190 h 2120038"/>
              <a:gd name="connsiteX6" fmla="*/ 7808 w 1885804"/>
              <a:gd name="connsiteY6" fmla="*/ 385748 h 2120038"/>
              <a:gd name="connsiteX7" fmla="*/ 825777 w 1885804"/>
              <a:gd name="connsiteY7" fmla="*/ 0 h 212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5804" h="2120038">
                <a:moveTo>
                  <a:pt x="825777" y="0"/>
                </a:moveTo>
                <a:cubicBezTo>
                  <a:pt x="1411214" y="0"/>
                  <a:pt x="1885804" y="474586"/>
                  <a:pt x="1885804" y="1060019"/>
                </a:cubicBezTo>
                <a:cubicBezTo>
                  <a:pt x="1885804" y="1645452"/>
                  <a:pt x="1411214" y="2120038"/>
                  <a:pt x="825777" y="2120038"/>
                </a:cubicBezTo>
                <a:cubicBezTo>
                  <a:pt x="496468" y="2120038"/>
                  <a:pt x="202232" y="1969876"/>
                  <a:pt x="7808" y="1734290"/>
                </a:cubicBezTo>
                <a:lnTo>
                  <a:pt x="0" y="1723849"/>
                </a:lnTo>
                <a:lnTo>
                  <a:pt x="0" y="396190"/>
                </a:lnTo>
                <a:lnTo>
                  <a:pt x="7808" y="385748"/>
                </a:lnTo>
                <a:cubicBezTo>
                  <a:pt x="202232" y="150162"/>
                  <a:pt x="496468" y="0"/>
                  <a:pt x="825777" y="0"/>
                </a:cubicBezTo>
                <a:close/>
              </a:path>
            </a:pathLst>
          </a:custGeom>
          <a:solidFill>
            <a:srgbClr val="FB5C32"/>
          </a:solidFill>
        </p:spPr>
        <p:txBody>
          <a:bodyPr wrap="square">
            <a:noAutofit/>
          </a:bodyPr>
          <a:lstStyle>
            <a:defPPr>
              <a:defRPr lang="en-US"/>
            </a:defPPr>
            <a:lvl1pPr indent="0">
              <a:spcBef>
                <a:spcPts val="1000"/>
              </a:spcBef>
              <a:buFont typeface="Arial"/>
              <a:buNone/>
              <a:defRPr sz="2000">
                <a:solidFill>
                  <a:schemeClr val="bg1">
                    <a:alpha val="0"/>
                  </a:schemeClr>
                </a:solidFill>
                <a:latin typeface="Arial"/>
                <a:cs typeface="Arial"/>
              </a:defRPr>
            </a:lvl1pPr>
            <a:lvl2pPr marL="174625" indent="-174625">
              <a:spcBef>
                <a:spcPts val="500"/>
              </a:spcBef>
              <a:buClr>
                <a:schemeClr val="accent1"/>
              </a:buClr>
              <a:buFont typeface="Arial"/>
              <a:buChar char="•"/>
              <a:defRPr sz="2000">
                <a:latin typeface="Arial"/>
                <a:cs typeface="Arial"/>
              </a:defRPr>
            </a:lvl2pPr>
            <a:lvl3pPr marL="339725" indent="-165100">
              <a:spcBef>
                <a:spcPts val="300"/>
              </a:spcBef>
              <a:buClr>
                <a:schemeClr val="accent1"/>
              </a:buClr>
              <a:buFont typeface="Lucida Grande"/>
              <a:buChar char="-"/>
              <a:defRPr sz="2000">
                <a:latin typeface="Arial"/>
                <a:cs typeface="Arial"/>
              </a:defRPr>
            </a:lvl3pPr>
            <a:lvl4pPr marL="512763" indent="-173038">
              <a:spcBef>
                <a:spcPts val="200"/>
              </a:spcBef>
              <a:buClr>
                <a:schemeClr val="accent1"/>
              </a:buClr>
              <a:buFont typeface="Arial"/>
              <a:buChar char="•"/>
              <a:defRPr sz="2000">
                <a:latin typeface="Arial"/>
                <a:cs typeface="Arial"/>
              </a:defRPr>
            </a:lvl4pPr>
            <a:lvl5pPr marL="687388" indent="-174625">
              <a:spcBef>
                <a:spcPts val="100"/>
              </a:spcBef>
              <a:buClr>
                <a:schemeClr val="accent1"/>
              </a:buClr>
              <a:buFont typeface="Lucida Grande"/>
              <a:buChar char="-"/>
              <a:defRPr sz="2000">
                <a:latin typeface="Arial"/>
                <a:cs typeface="Aria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en-US" sz="2000"/>
              <a:t> </a:t>
            </a:r>
          </a:p>
        </p:txBody>
      </p:sp>
      <p:sp>
        <p:nvSpPr>
          <p:cNvPr id="45" name="Text Placeholder 2">
            <a:extLst>
              <a:ext uri="{FF2B5EF4-FFF2-40B4-BE49-F238E27FC236}">
                <a16:creationId xmlns:a16="http://schemas.microsoft.com/office/drawing/2014/main" id="{256B7A8A-369D-1866-3F09-216A9B4E73DF}"/>
              </a:ext>
            </a:extLst>
          </p:cNvPr>
          <p:cNvSpPr txBox="1">
            <a:spLocks/>
          </p:cNvSpPr>
          <p:nvPr userDrawn="1"/>
        </p:nvSpPr>
        <p:spPr>
          <a:xfrm>
            <a:off x="927719" y="1625115"/>
            <a:ext cx="4240563" cy="787908"/>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400" spc="-100">
                <a:solidFill>
                  <a:schemeClr val="tx1"/>
                </a:solidFill>
              </a:rPr>
              <a:t>Before</a:t>
            </a:r>
            <a:br>
              <a:rPr lang="en-US" altLang="ko-KR" sz="4400" spc="-100">
                <a:solidFill>
                  <a:schemeClr val="tx1"/>
                </a:solidFill>
              </a:rPr>
            </a:br>
            <a:r>
              <a:rPr lang="en-US" altLang="ko-KR" sz="1800" b="0" spc="-100">
                <a:solidFill>
                  <a:schemeClr val="tx1"/>
                </a:solidFill>
              </a:rPr>
              <a:t>Automation</a:t>
            </a:r>
            <a:endParaRPr lang="en-US" altLang="ko-KR" sz="4400" b="0" spc="-100">
              <a:solidFill>
                <a:schemeClr val="tx1"/>
              </a:solidFill>
            </a:endParaRPr>
          </a:p>
        </p:txBody>
      </p:sp>
      <p:sp>
        <p:nvSpPr>
          <p:cNvPr id="46" name="Text Placeholder 2">
            <a:extLst>
              <a:ext uri="{FF2B5EF4-FFF2-40B4-BE49-F238E27FC236}">
                <a16:creationId xmlns:a16="http://schemas.microsoft.com/office/drawing/2014/main" id="{E425DEA6-7AB7-19A1-7586-DB9E5F7E3AEC}"/>
              </a:ext>
            </a:extLst>
          </p:cNvPr>
          <p:cNvSpPr txBox="1">
            <a:spLocks/>
          </p:cNvSpPr>
          <p:nvPr userDrawn="1"/>
        </p:nvSpPr>
        <p:spPr>
          <a:xfrm>
            <a:off x="7022039" y="1625115"/>
            <a:ext cx="4243921" cy="787908"/>
          </a:xfrm>
          <a:prstGeom prst="rect">
            <a:avLst/>
          </a:prstGeom>
        </p:spPr>
        <p:txBody>
          <a:bodyPr wrap="square" lIns="0" tIns="0" rIns="0" bIns="0" anchor="b">
            <a:spAutoFit/>
          </a:bodyPr>
          <a:lstStyle>
            <a:lvl1pPr marL="0" indent="0" algn="l" defTabSz="457200" rtl="0" eaLnBrk="1" latinLnBrk="0" hangingPunct="1">
              <a:spcBef>
                <a:spcPts val="600"/>
              </a:spcBef>
              <a:buFont typeface="Arial"/>
              <a:buNone/>
              <a:defRPr sz="7200" b="1" kern="1200">
                <a:solidFill>
                  <a:schemeClr val="bg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80000"/>
              </a:lnSpc>
              <a:spcBef>
                <a:spcPts val="0"/>
              </a:spcBef>
              <a:defRPr/>
            </a:pPr>
            <a:r>
              <a:rPr lang="en-US" altLang="ko-KR" sz="4400" spc="-100"/>
              <a:t>After</a:t>
            </a:r>
            <a:br>
              <a:rPr lang="en-US" altLang="ko-KR" sz="4400" spc="-100"/>
            </a:br>
            <a:r>
              <a:rPr lang="en-US" altLang="ko-KR" sz="1800" b="0" spc="-100"/>
              <a:t>Automation</a:t>
            </a:r>
            <a:endParaRPr lang="en-US" altLang="ko-KR" sz="4400" b="0" spc="-100"/>
          </a:p>
        </p:txBody>
      </p:sp>
      <p:sp>
        <p:nvSpPr>
          <p:cNvPr id="47" name="Text Placeholder 29">
            <a:extLst>
              <a:ext uri="{FF2B5EF4-FFF2-40B4-BE49-F238E27FC236}">
                <a16:creationId xmlns:a16="http://schemas.microsoft.com/office/drawing/2014/main" id="{3016B6F9-9554-42E5-9748-60AA3F6F8BFC}"/>
              </a:ext>
            </a:extLst>
          </p:cNvPr>
          <p:cNvSpPr>
            <a:spLocks noGrp="1"/>
          </p:cNvSpPr>
          <p:nvPr>
            <p:ph type="body" sz="quarter" idx="10" hasCustomPrompt="1"/>
          </p:nvPr>
        </p:nvSpPr>
        <p:spPr>
          <a:xfrm>
            <a:off x="760304" y="3278021"/>
            <a:ext cx="4575394" cy="1168543"/>
          </a:xfrm>
        </p:spPr>
        <p:txBody>
          <a:bodyPr wrap="square" lIns="0" tIns="0" rIns="0" bIns="0" anchor="b">
            <a:noAutofit/>
          </a:bodyPr>
          <a:lstStyle>
            <a:lvl1pPr algn="ctr">
              <a:defRPr lang="en-US" sz="11500" b="1" spc="-200" dirty="0" smtClean="0">
                <a:solidFill>
                  <a:schemeClr val="accent1"/>
                </a:solidFill>
              </a:defRPr>
            </a:lvl1pPr>
          </a:lstStyle>
          <a:p>
            <a:pPr lvl="0" algn="ctr">
              <a:spcBef>
                <a:spcPts val="600"/>
              </a:spcBef>
            </a:pPr>
            <a:r>
              <a:rPr lang="en-US"/>
              <a:t>##</a:t>
            </a:r>
          </a:p>
        </p:txBody>
      </p:sp>
      <p:cxnSp>
        <p:nvCxnSpPr>
          <p:cNvPr id="48" name="Straight Connector 47">
            <a:extLst>
              <a:ext uri="{FF2B5EF4-FFF2-40B4-BE49-F238E27FC236}">
                <a16:creationId xmlns:a16="http://schemas.microsoft.com/office/drawing/2014/main" id="{83F3AF0C-6116-AA50-5834-269D10924298}"/>
              </a:ext>
            </a:extLst>
          </p:cNvPr>
          <p:cNvCxnSpPr>
            <a:cxnSpLocks/>
          </p:cNvCxnSpPr>
          <p:nvPr userDrawn="1"/>
        </p:nvCxnSpPr>
        <p:spPr>
          <a:xfrm>
            <a:off x="6855023" y="2663027"/>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59972C9E-70FC-4C62-8289-C4EBA8EB74F3}"/>
              </a:ext>
            </a:extLst>
          </p:cNvPr>
          <p:cNvCxnSpPr>
            <a:cxnSpLocks/>
          </p:cNvCxnSpPr>
          <p:nvPr userDrawn="1"/>
        </p:nvCxnSpPr>
        <p:spPr>
          <a:xfrm>
            <a:off x="6855023" y="4996870"/>
            <a:ext cx="4577952" cy="0"/>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F4AD37E-44B2-8249-9398-F71E4C12BFC7}"/>
              </a:ext>
            </a:extLst>
          </p:cNvPr>
          <p:cNvCxnSpPr>
            <a:cxnSpLocks/>
          </p:cNvCxnSpPr>
          <p:nvPr userDrawn="1"/>
        </p:nvCxnSpPr>
        <p:spPr>
          <a:xfrm>
            <a:off x="759025" y="2663027"/>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69DA6F8-D40C-682F-5CE3-60EEE1C57D00}"/>
              </a:ext>
            </a:extLst>
          </p:cNvPr>
          <p:cNvCxnSpPr>
            <a:cxnSpLocks/>
          </p:cNvCxnSpPr>
          <p:nvPr userDrawn="1"/>
        </p:nvCxnSpPr>
        <p:spPr>
          <a:xfrm>
            <a:off x="757744" y="4996870"/>
            <a:ext cx="4577952" cy="0"/>
          </a:xfrm>
          <a:prstGeom prst="line">
            <a:avLst/>
          </a:prstGeom>
          <a:ln w="9525"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2" name="Text Placeholder 29">
            <a:extLst>
              <a:ext uri="{FF2B5EF4-FFF2-40B4-BE49-F238E27FC236}">
                <a16:creationId xmlns:a16="http://schemas.microsoft.com/office/drawing/2014/main" id="{32F06AB7-868E-F803-3A34-B8B7CEAA8B83}"/>
              </a:ext>
            </a:extLst>
          </p:cNvPr>
          <p:cNvSpPr>
            <a:spLocks noGrp="1"/>
          </p:cNvSpPr>
          <p:nvPr>
            <p:ph type="body" sz="quarter" idx="12" hasCustomPrompt="1"/>
          </p:nvPr>
        </p:nvSpPr>
        <p:spPr>
          <a:xfrm>
            <a:off x="3722976" y="5327283"/>
            <a:ext cx="1612721" cy="751580"/>
          </a:xfrm>
        </p:spPr>
        <p:txBody>
          <a:bodyPr wrap="square" lIns="0" tIns="0" rIns="0" bIns="0" anchor="ctr">
            <a:normAutofit/>
          </a:bodyPr>
          <a:lstStyle>
            <a:lvl1pPr>
              <a:defRPr lang="en-US" altLang="ko-KR" sz="1800" b="0" kern="1200" spc="-100" dirty="0">
                <a:solidFill>
                  <a:schemeClr val="tx1"/>
                </a:solidFill>
                <a:latin typeface="Arial"/>
                <a:ea typeface="+mn-ea"/>
                <a:cs typeface="Arial"/>
              </a:defRPr>
            </a:lvl1pPr>
          </a:lstStyle>
          <a:p>
            <a:r>
              <a:rPr lang="en-US" altLang="ko-KR"/>
              <a:t>100% human</a:t>
            </a:r>
          </a:p>
        </p:txBody>
      </p:sp>
      <p:sp>
        <p:nvSpPr>
          <p:cNvPr id="53" name="Text Placeholder 29">
            <a:extLst>
              <a:ext uri="{FF2B5EF4-FFF2-40B4-BE49-F238E27FC236}">
                <a16:creationId xmlns:a16="http://schemas.microsoft.com/office/drawing/2014/main" id="{E48049F3-B789-72E8-CFCD-4154992C252B}"/>
              </a:ext>
            </a:extLst>
          </p:cNvPr>
          <p:cNvSpPr>
            <a:spLocks noGrp="1"/>
          </p:cNvSpPr>
          <p:nvPr>
            <p:ph type="body" sz="quarter" idx="11" hasCustomPrompt="1"/>
          </p:nvPr>
        </p:nvSpPr>
        <p:spPr>
          <a:xfrm>
            <a:off x="6855023" y="3278021"/>
            <a:ext cx="4564467" cy="1168543"/>
          </a:xfrm>
        </p:spPr>
        <p:txBody>
          <a:bodyPr wrap="square" lIns="0" tIns="0" rIns="0" bIns="0" anchor="b">
            <a:noAutofit/>
          </a:bodyPr>
          <a:lstStyle>
            <a:lvl1pPr algn="ctr">
              <a:defRPr lang="en-US" sz="11500" b="1" spc="-200" dirty="0" smtClean="0">
                <a:solidFill>
                  <a:schemeClr val="bg1"/>
                </a:solidFill>
              </a:defRPr>
            </a:lvl1pPr>
          </a:lstStyle>
          <a:p>
            <a:pPr lvl="0" algn="ctr">
              <a:spcBef>
                <a:spcPts val="600"/>
              </a:spcBef>
            </a:pPr>
            <a:r>
              <a:rPr lang="en-US"/>
              <a:t>##</a:t>
            </a:r>
          </a:p>
        </p:txBody>
      </p:sp>
      <p:sp>
        <p:nvSpPr>
          <p:cNvPr id="54" name="Text Placeholder 29">
            <a:extLst>
              <a:ext uri="{FF2B5EF4-FFF2-40B4-BE49-F238E27FC236}">
                <a16:creationId xmlns:a16="http://schemas.microsoft.com/office/drawing/2014/main" id="{CB61B9E2-F54E-D6CA-256A-A281F06DD69F}"/>
              </a:ext>
            </a:extLst>
          </p:cNvPr>
          <p:cNvSpPr>
            <a:spLocks noGrp="1"/>
          </p:cNvSpPr>
          <p:nvPr>
            <p:ph type="body" sz="quarter" idx="14" hasCustomPrompt="1"/>
          </p:nvPr>
        </p:nvSpPr>
        <p:spPr>
          <a:xfrm>
            <a:off x="760304" y="4319565"/>
            <a:ext cx="4575394" cy="507856"/>
          </a:xfrm>
        </p:spPr>
        <p:txBody>
          <a:bodyPr wrap="square" lIns="0" tIns="0" rIns="0" bIns="0" anchor="t">
            <a:normAutofit/>
          </a:bodyPr>
          <a:lstStyle>
            <a:lvl1pPr algn="ctr">
              <a:defRPr lang="en-US" sz="2400" b="1" spc="-100" baseline="0" dirty="0" smtClean="0">
                <a:solidFill>
                  <a:schemeClr val="accent1"/>
                </a:solidFill>
              </a:defRPr>
            </a:lvl1pPr>
          </a:lstStyle>
          <a:p>
            <a:pPr lvl="0" algn="ctr">
              <a:spcBef>
                <a:spcPts val="600"/>
              </a:spcBef>
            </a:pPr>
            <a:r>
              <a:rPr lang="en-US"/>
              <a:t>Weeks</a:t>
            </a:r>
          </a:p>
        </p:txBody>
      </p:sp>
      <p:sp>
        <p:nvSpPr>
          <p:cNvPr id="55" name="Text Placeholder 29">
            <a:extLst>
              <a:ext uri="{FF2B5EF4-FFF2-40B4-BE49-F238E27FC236}">
                <a16:creationId xmlns:a16="http://schemas.microsoft.com/office/drawing/2014/main" id="{BA4A3461-338D-40B7-94D2-3B6B1D3DEDFE}"/>
              </a:ext>
            </a:extLst>
          </p:cNvPr>
          <p:cNvSpPr>
            <a:spLocks noGrp="1"/>
          </p:cNvSpPr>
          <p:nvPr>
            <p:ph type="body" sz="quarter" idx="15" hasCustomPrompt="1"/>
          </p:nvPr>
        </p:nvSpPr>
        <p:spPr>
          <a:xfrm>
            <a:off x="6855023" y="4319565"/>
            <a:ext cx="4564467" cy="507856"/>
          </a:xfrm>
        </p:spPr>
        <p:txBody>
          <a:bodyPr wrap="square" lIns="0" tIns="0" rIns="0" bIns="0" anchor="t">
            <a:normAutofit/>
          </a:bodyPr>
          <a:lstStyle>
            <a:lvl1pPr algn="ctr">
              <a:defRPr lang="en-US" sz="2400" b="1" kern="1200" spc="-100" baseline="0" dirty="0">
                <a:solidFill>
                  <a:schemeClr val="bg1"/>
                </a:solidFill>
                <a:latin typeface="Arial"/>
                <a:ea typeface="+mn-ea"/>
                <a:cs typeface="Arial"/>
              </a:defRPr>
            </a:lvl1pPr>
          </a:lstStyle>
          <a:p>
            <a:pPr lvl="0" algn="ctr">
              <a:spcBef>
                <a:spcPts val="600"/>
              </a:spcBef>
            </a:pPr>
            <a:r>
              <a:rPr lang="en-US"/>
              <a:t>Minutes</a:t>
            </a:r>
          </a:p>
        </p:txBody>
      </p:sp>
      <p:graphicFrame>
        <p:nvGraphicFramePr>
          <p:cNvPr id="56" name="Chart 55">
            <a:extLst>
              <a:ext uri="{FF2B5EF4-FFF2-40B4-BE49-F238E27FC236}">
                <a16:creationId xmlns:a16="http://schemas.microsoft.com/office/drawing/2014/main" id="{6C9C69C4-0A3E-9729-5ED6-61775E8E9C80}"/>
              </a:ext>
            </a:extLst>
          </p:cNvPr>
          <p:cNvGraphicFramePr/>
          <p:nvPr userDrawn="1">
            <p:extLst>
              <p:ext uri="{D42A27DB-BD31-4B8C-83A1-F6EECF244321}">
                <p14:modId xmlns:p14="http://schemas.microsoft.com/office/powerpoint/2010/main" val="1074031544"/>
              </p:ext>
            </p:extLst>
          </p:nvPr>
        </p:nvGraphicFramePr>
        <p:xfrm>
          <a:off x="2612457" y="5277421"/>
          <a:ext cx="871085" cy="8513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7" name="Chart 56">
            <a:extLst>
              <a:ext uri="{FF2B5EF4-FFF2-40B4-BE49-F238E27FC236}">
                <a16:creationId xmlns:a16="http://schemas.microsoft.com/office/drawing/2014/main" id="{62409063-7FF5-2D0C-6449-A856FEDB822A}"/>
              </a:ext>
            </a:extLst>
          </p:cNvPr>
          <p:cNvGraphicFramePr/>
          <p:nvPr userDrawn="1">
            <p:extLst>
              <p:ext uri="{D42A27DB-BD31-4B8C-83A1-F6EECF244321}">
                <p14:modId xmlns:p14="http://schemas.microsoft.com/office/powerpoint/2010/main" val="523202116"/>
              </p:ext>
            </p:extLst>
          </p:nvPr>
        </p:nvGraphicFramePr>
        <p:xfrm>
          <a:off x="8708457" y="5277421"/>
          <a:ext cx="871085" cy="851304"/>
        </p:xfrm>
        <a:graphic>
          <a:graphicData uri="http://schemas.openxmlformats.org/drawingml/2006/chart">
            <c:chart xmlns:c="http://schemas.openxmlformats.org/drawingml/2006/chart" xmlns:r="http://schemas.openxmlformats.org/officeDocument/2006/relationships" r:id="rId3"/>
          </a:graphicData>
        </a:graphic>
      </p:graphicFrame>
      <p:sp>
        <p:nvSpPr>
          <p:cNvPr id="58" name="Text Placeholder 29">
            <a:extLst>
              <a:ext uri="{FF2B5EF4-FFF2-40B4-BE49-F238E27FC236}">
                <a16:creationId xmlns:a16="http://schemas.microsoft.com/office/drawing/2014/main" id="{AE4CA52E-EA98-FE7F-A512-920C33A992BB}"/>
              </a:ext>
            </a:extLst>
          </p:cNvPr>
          <p:cNvSpPr>
            <a:spLocks noGrp="1"/>
          </p:cNvSpPr>
          <p:nvPr>
            <p:ph type="body" sz="quarter" idx="16" hasCustomPrompt="1"/>
          </p:nvPr>
        </p:nvSpPr>
        <p:spPr>
          <a:xfrm>
            <a:off x="760304" y="5327283"/>
            <a:ext cx="1612721" cy="751580"/>
          </a:xfrm>
        </p:spPr>
        <p:txBody>
          <a:bodyPr wrap="square" lIns="0" tIns="0" rIns="0" bIns="0" anchor="ctr">
            <a:normAutofit/>
          </a:bodyPr>
          <a:lstStyle>
            <a:lvl1pPr algn="r">
              <a:defRPr lang="en-US" altLang="ko-KR" sz="1800" b="0" kern="1200" spc="-100" dirty="0">
                <a:solidFill>
                  <a:schemeClr val="tx1"/>
                </a:solidFill>
                <a:latin typeface="Arial"/>
                <a:ea typeface="+mn-ea"/>
                <a:cs typeface="Arial"/>
              </a:defRPr>
            </a:lvl1pPr>
          </a:lstStyle>
          <a:p>
            <a:r>
              <a:rPr lang="en-US" altLang="ko-KR"/>
              <a:t>0% Robot</a:t>
            </a:r>
          </a:p>
        </p:txBody>
      </p:sp>
      <p:sp>
        <p:nvSpPr>
          <p:cNvPr id="59" name="Text Placeholder 29">
            <a:extLst>
              <a:ext uri="{FF2B5EF4-FFF2-40B4-BE49-F238E27FC236}">
                <a16:creationId xmlns:a16="http://schemas.microsoft.com/office/drawing/2014/main" id="{C970E15F-56ED-8BD6-32E8-6A38C98704AD}"/>
              </a:ext>
            </a:extLst>
          </p:cNvPr>
          <p:cNvSpPr>
            <a:spLocks noGrp="1"/>
          </p:cNvSpPr>
          <p:nvPr>
            <p:ph type="body" sz="quarter" idx="17" hasCustomPrompt="1"/>
          </p:nvPr>
        </p:nvSpPr>
        <p:spPr>
          <a:xfrm>
            <a:off x="9820653" y="5327283"/>
            <a:ext cx="1612322" cy="751580"/>
          </a:xfrm>
        </p:spPr>
        <p:txBody>
          <a:bodyPr wrap="square" lIns="0" tIns="0" rIns="0" bIns="0" anchor="ctr">
            <a:normAutofit/>
          </a:bodyPr>
          <a:lstStyle>
            <a:lvl1pPr>
              <a:defRPr lang="en-US" altLang="ko-KR" sz="1800" b="0" kern="1200" spc="-100" dirty="0">
                <a:solidFill>
                  <a:schemeClr val="bg1"/>
                </a:solidFill>
                <a:latin typeface="Arial"/>
                <a:ea typeface="+mn-ea"/>
                <a:cs typeface="Arial"/>
              </a:defRPr>
            </a:lvl1pPr>
          </a:lstStyle>
          <a:p>
            <a:r>
              <a:rPr lang="en-US" altLang="ko-KR"/>
              <a:t>10% human</a:t>
            </a:r>
          </a:p>
        </p:txBody>
      </p:sp>
      <p:sp>
        <p:nvSpPr>
          <p:cNvPr id="60" name="Text Placeholder 29">
            <a:extLst>
              <a:ext uri="{FF2B5EF4-FFF2-40B4-BE49-F238E27FC236}">
                <a16:creationId xmlns:a16="http://schemas.microsoft.com/office/drawing/2014/main" id="{17B370CB-767F-6127-C6A8-369706F375E9}"/>
              </a:ext>
            </a:extLst>
          </p:cNvPr>
          <p:cNvSpPr>
            <a:spLocks noGrp="1"/>
          </p:cNvSpPr>
          <p:nvPr>
            <p:ph type="body" sz="quarter" idx="18" hasCustomPrompt="1"/>
          </p:nvPr>
        </p:nvSpPr>
        <p:spPr>
          <a:xfrm>
            <a:off x="6855023" y="5327283"/>
            <a:ext cx="1615679" cy="751580"/>
          </a:xfrm>
        </p:spPr>
        <p:txBody>
          <a:bodyPr wrap="square" lIns="0" tIns="0" rIns="0" bIns="0" anchor="ctr">
            <a:normAutofit/>
          </a:bodyPr>
          <a:lstStyle>
            <a:lvl1pPr algn="r">
              <a:defRPr lang="en-US" altLang="ko-KR" sz="1800" b="0" kern="1200" spc="-100" dirty="0">
                <a:solidFill>
                  <a:schemeClr val="bg1"/>
                </a:solidFill>
                <a:latin typeface="Arial"/>
                <a:ea typeface="+mn-ea"/>
                <a:cs typeface="Arial"/>
              </a:defRPr>
            </a:lvl1pPr>
          </a:lstStyle>
          <a:p>
            <a:r>
              <a:rPr lang="en-US" altLang="ko-KR"/>
              <a:t>90% Robot</a:t>
            </a:r>
          </a:p>
        </p:txBody>
      </p:sp>
      <p:sp>
        <p:nvSpPr>
          <p:cNvPr id="61" name="Title 1">
            <a:extLst>
              <a:ext uri="{FF2B5EF4-FFF2-40B4-BE49-F238E27FC236}">
                <a16:creationId xmlns:a16="http://schemas.microsoft.com/office/drawing/2014/main" id="{9B03BF04-F19E-B24B-07CE-02E09F9A9128}"/>
              </a:ext>
            </a:extLst>
          </p:cNvPr>
          <p:cNvSpPr>
            <a:spLocks noGrp="1"/>
          </p:cNvSpPr>
          <p:nvPr>
            <p:ph type="title"/>
          </p:nvPr>
        </p:nvSpPr>
        <p:spPr>
          <a:xfrm>
            <a:off x="381101" y="357722"/>
            <a:ext cx="5106729" cy="235449"/>
          </a:xfrm>
        </p:spPr>
        <p:txBody>
          <a:bodyPr wrap="square">
            <a:spAutoFit/>
          </a:bodyPr>
          <a:lstStyle>
            <a:lvl1pPr>
              <a:defRPr lang="en-PH" sz="1800" b="0" kern="1200" spc="-100" dirty="0">
                <a:solidFill>
                  <a:schemeClr val="tx1"/>
                </a:solidFill>
                <a:latin typeface="Arial"/>
                <a:ea typeface="+mn-ea"/>
                <a:cs typeface="Arial"/>
              </a:defRPr>
            </a:lvl1pPr>
          </a:lstStyle>
          <a:p>
            <a:r>
              <a:rPr lang="en-US"/>
              <a:t>Click to edit Master title style</a:t>
            </a:r>
            <a:endParaRPr lang="en-PH"/>
          </a:p>
        </p:txBody>
      </p:sp>
      <p:sp>
        <p:nvSpPr>
          <p:cNvPr id="62" name="Text Placeholder 22">
            <a:extLst>
              <a:ext uri="{FF2B5EF4-FFF2-40B4-BE49-F238E27FC236}">
                <a16:creationId xmlns:a16="http://schemas.microsoft.com/office/drawing/2014/main" id="{DB9D5F97-9B94-7732-C57D-93D01293033F}"/>
              </a:ext>
            </a:extLst>
          </p:cNvPr>
          <p:cNvSpPr>
            <a:spLocks noGrp="1"/>
          </p:cNvSpPr>
          <p:nvPr>
            <p:ph type="body" sz="quarter" idx="20"/>
          </p:nvPr>
        </p:nvSpPr>
        <p:spPr>
          <a:xfrm>
            <a:off x="381101" y="611898"/>
            <a:ext cx="5106729" cy="349156"/>
          </a:xfrm>
        </p:spPr>
        <p:txBody>
          <a:bodyPr vert="horz" lIns="0" tIns="0" rIns="0" bIns="0" rtlCol="0" anchor="t" anchorCtr="0">
            <a:noAutofit/>
          </a:bodyPr>
          <a:lstStyle>
            <a:lvl1pPr>
              <a:defRPr lang="en-US" sz="2400" b="1" kern="1200" spc="-100" baseline="0" dirty="0">
                <a:solidFill>
                  <a:schemeClr val="accent1"/>
                </a:solidFill>
                <a:latin typeface="Arial"/>
                <a:ea typeface="+mn-ea"/>
                <a:cs typeface="Arial"/>
              </a:defRPr>
            </a:lvl1pPr>
            <a:lvl2pPr>
              <a:defRPr lang="en-US" sz="1800" smtClean="0">
                <a:latin typeface="+mn-lt"/>
                <a:cs typeface="+mn-cs"/>
              </a:defRPr>
            </a:lvl2pPr>
            <a:lvl3pPr>
              <a:defRPr lang="en-US" sz="1800" smtClean="0">
                <a:latin typeface="+mn-lt"/>
                <a:cs typeface="+mn-cs"/>
              </a:defRPr>
            </a:lvl3pPr>
            <a:lvl4pPr>
              <a:defRPr lang="en-US" sz="1800" smtClean="0">
                <a:latin typeface="+mn-lt"/>
                <a:cs typeface="+mn-cs"/>
              </a:defRPr>
            </a:lvl4pPr>
            <a:lvl5pPr>
              <a:defRPr lang="en-PH" sz="1800">
                <a:latin typeface="+mn-lt"/>
                <a:cs typeface="+mn-cs"/>
              </a:defRPr>
            </a:lvl5pPr>
          </a:lstStyle>
          <a:p>
            <a:pPr lvl="0">
              <a:lnSpc>
                <a:spcPct val="85000"/>
              </a:lnSpc>
              <a:spcBef>
                <a:spcPct val="0"/>
              </a:spcBef>
              <a:tabLst>
                <a:tab pos="2227263" algn="l"/>
              </a:tabLst>
            </a:pPr>
            <a:r>
              <a:rPr lang="en-US"/>
              <a:t>Click to edit Master text styles</a:t>
            </a:r>
          </a:p>
        </p:txBody>
      </p:sp>
      <p:pic>
        <p:nvPicPr>
          <p:cNvPr id="63" name="Graphic 62">
            <a:extLst>
              <a:ext uri="{FF2B5EF4-FFF2-40B4-BE49-F238E27FC236}">
                <a16:creationId xmlns:a16="http://schemas.microsoft.com/office/drawing/2014/main" id="{B8805D60-4644-6E33-303D-BDBC9B5C46BF}"/>
              </a:ext>
            </a:extLst>
          </p:cNvPr>
          <p:cNvPicPr>
            <a:picLocks noChangeAspect="1"/>
          </p:cNvPicPr>
          <p:nvPr userDrawn="1"/>
        </p:nvPicPr>
        <p:blipFill>
          <a:blip r:embed="rId4">
            <a:lum bright="100000"/>
            <a:extLst>
              <a:ext uri="{96DAC541-7B7A-43D3-8B79-37D633B846F1}">
                <asvg:svgBlip xmlns:asvg="http://schemas.microsoft.com/office/drawing/2016/SVG/main" r:embed="rId5"/>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3772403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rocess Workflow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F228-F42F-FB4D-E870-1E27E0493A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8B9849-B101-6961-B3E3-650052BD906B}"/>
              </a:ext>
            </a:extLst>
          </p:cNvPr>
          <p:cNvSpPr>
            <a:spLocks noGrp="1"/>
          </p:cNvSpPr>
          <p:nvPr>
            <p:ph idx="1"/>
          </p:nvPr>
        </p:nvSpPr>
        <p:spPr>
          <a:xfrm>
            <a:off x="381100" y="1869440"/>
            <a:ext cx="11431389" cy="434086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4">
            <a:extLst>
              <a:ext uri="{FF2B5EF4-FFF2-40B4-BE49-F238E27FC236}">
                <a16:creationId xmlns:a16="http://schemas.microsoft.com/office/drawing/2014/main" id="{D411C0D3-05C9-9D59-3CDB-3B47A44A9696}"/>
              </a:ext>
            </a:extLst>
          </p:cNvPr>
          <p:cNvSpPr>
            <a:spLocks noGrp="1"/>
          </p:cNvSpPr>
          <p:nvPr>
            <p:ph type="body" sz="quarter" idx="14" hasCustomPrompt="1"/>
          </p:nvPr>
        </p:nvSpPr>
        <p:spPr>
          <a:xfrm>
            <a:off x="381101" y="1169975"/>
            <a:ext cx="1143002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Tree>
    <p:extLst>
      <p:ext uri="{BB962C8B-B14F-4D97-AF65-F5344CB8AC3E}">
        <p14:creationId xmlns:p14="http://schemas.microsoft.com/office/powerpoint/2010/main" val="36234264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Use Case Layout 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34C655-16D5-A55F-5DA5-69566EEE2497}"/>
              </a:ext>
            </a:extLst>
          </p:cNvPr>
          <p:cNvSpPr/>
          <p:nvPr userDrawn="1"/>
        </p:nvSpPr>
        <p:spPr>
          <a:xfrm>
            <a:off x="0" y="0"/>
            <a:ext cx="592986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PH" sz="1400" b="0" i="0" err="1">
              <a:latin typeface="Arial"/>
              <a:cs typeface="Arial"/>
            </a:endParaRPr>
          </a:p>
        </p:txBody>
      </p:sp>
      <p:sp>
        <p:nvSpPr>
          <p:cNvPr id="22" name="Rectangle 21">
            <a:extLst>
              <a:ext uri="{FF2B5EF4-FFF2-40B4-BE49-F238E27FC236}">
                <a16:creationId xmlns:a16="http://schemas.microsoft.com/office/drawing/2014/main" id="{91CC203E-FEE0-B816-711A-5419F14C1B7C}"/>
              </a:ext>
            </a:extLst>
          </p:cNvPr>
          <p:cNvSpPr/>
          <p:nvPr userDrawn="1"/>
        </p:nvSpPr>
        <p:spPr>
          <a:xfrm>
            <a:off x="6240378" y="3238773"/>
            <a:ext cx="5572111" cy="1356823"/>
          </a:xfrm>
          <a:prstGeom prst="rect">
            <a:avLst/>
          </a:prstGeom>
          <a:ln>
            <a:solidFill>
              <a:schemeClr val="bg2"/>
            </a:solidFill>
          </a:ln>
        </p:spPr>
        <p:txBody>
          <a:bodyPr wrap="square" lIns="1371600" tIns="0" rIns="182880" bIns="0" anchor="ctr">
            <a:noAutofit/>
          </a:bodyPr>
          <a:lstStyle/>
          <a:p>
            <a:pPr defTabSz="456926">
              <a:spcAft>
                <a:spcPts val="400"/>
              </a:spcAft>
              <a:buClr>
                <a:srgbClr val="FFFFFF"/>
              </a:buClr>
            </a:pPr>
            <a:endParaRPr lang="en-GB" sz="1200"/>
          </a:p>
        </p:txBody>
      </p:sp>
      <p:sp>
        <p:nvSpPr>
          <p:cNvPr id="23" name="Rectangle 22">
            <a:extLst>
              <a:ext uri="{FF2B5EF4-FFF2-40B4-BE49-F238E27FC236}">
                <a16:creationId xmlns:a16="http://schemas.microsoft.com/office/drawing/2014/main" id="{BC6D2BE7-6AD7-CD38-B61C-C3AD3D8F271D}"/>
              </a:ext>
            </a:extLst>
          </p:cNvPr>
          <p:cNvSpPr/>
          <p:nvPr userDrawn="1"/>
        </p:nvSpPr>
        <p:spPr>
          <a:xfrm>
            <a:off x="6262134" y="1624066"/>
            <a:ext cx="5550355" cy="1356823"/>
          </a:xfrm>
          <a:prstGeom prst="rect">
            <a:avLst/>
          </a:prstGeom>
          <a:ln>
            <a:solidFill>
              <a:schemeClr val="bg2"/>
            </a:solidFill>
          </a:ln>
        </p:spPr>
        <p:txBody>
          <a:bodyPr wrap="square" lIns="1371600" tIns="0" rIns="182880" bIns="0" anchor="ctr">
            <a:noAutofit/>
          </a:bodyPr>
          <a:lstStyle/>
          <a:p>
            <a:pPr defTabSz="456926">
              <a:spcAft>
                <a:spcPts val="400"/>
              </a:spcAft>
              <a:buClr>
                <a:srgbClr val="FFFFFF"/>
              </a:buClr>
            </a:pPr>
            <a:endParaRPr lang="en-GB" sz="1200"/>
          </a:p>
        </p:txBody>
      </p:sp>
      <p:sp>
        <p:nvSpPr>
          <p:cNvPr id="24" name="Rectangle 23">
            <a:extLst>
              <a:ext uri="{FF2B5EF4-FFF2-40B4-BE49-F238E27FC236}">
                <a16:creationId xmlns:a16="http://schemas.microsoft.com/office/drawing/2014/main" id="{B48F093F-566A-54CE-0E1D-D436EABCEBEB}"/>
              </a:ext>
            </a:extLst>
          </p:cNvPr>
          <p:cNvSpPr/>
          <p:nvPr userDrawn="1"/>
        </p:nvSpPr>
        <p:spPr>
          <a:xfrm>
            <a:off x="6262133" y="4853478"/>
            <a:ext cx="5550355" cy="1356823"/>
          </a:xfrm>
          <a:prstGeom prst="rect">
            <a:avLst/>
          </a:prstGeom>
          <a:ln>
            <a:solidFill>
              <a:schemeClr val="bg2"/>
            </a:solidFill>
          </a:ln>
        </p:spPr>
        <p:txBody>
          <a:bodyPr wrap="square" lIns="1371600" tIns="0" rIns="182880" bIns="0" anchor="ctr">
            <a:noAutofit/>
          </a:bodyPr>
          <a:lstStyle/>
          <a:p>
            <a:pPr defTabSz="456926">
              <a:spcAft>
                <a:spcPts val="400"/>
              </a:spcAft>
              <a:buClr>
                <a:srgbClr val="FFFFFF"/>
              </a:buClr>
            </a:pPr>
            <a:endParaRPr lang="en-US" sz="1200"/>
          </a:p>
        </p:txBody>
      </p:sp>
      <p:grpSp>
        <p:nvGrpSpPr>
          <p:cNvPr id="25" name="Group 24">
            <a:extLst>
              <a:ext uri="{FF2B5EF4-FFF2-40B4-BE49-F238E27FC236}">
                <a16:creationId xmlns:a16="http://schemas.microsoft.com/office/drawing/2014/main" id="{5DAA3450-F13F-2402-3947-60EC4E549F09}"/>
              </a:ext>
            </a:extLst>
          </p:cNvPr>
          <p:cNvGrpSpPr/>
          <p:nvPr userDrawn="1"/>
        </p:nvGrpSpPr>
        <p:grpSpPr>
          <a:xfrm>
            <a:off x="7547068" y="1799699"/>
            <a:ext cx="0" cy="4234969"/>
            <a:chOff x="7428262" y="1799698"/>
            <a:chExt cx="0" cy="4234969"/>
          </a:xfrm>
        </p:grpSpPr>
        <p:cxnSp>
          <p:nvCxnSpPr>
            <p:cNvPr id="26" name="Straight Connector 25">
              <a:extLst>
                <a:ext uri="{FF2B5EF4-FFF2-40B4-BE49-F238E27FC236}">
                  <a16:creationId xmlns:a16="http://schemas.microsoft.com/office/drawing/2014/main" id="{29E7416D-B6C5-9439-B734-00C49F7D3348}"/>
                </a:ext>
              </a:extLst>
            </p:cNvPr>
            <p:cNvCxnSpPr>
              <a:cxnSpLocks/>
            </p:cNvCxnSpPr>
            <p:nvPr userDrawn="1"/>
          </p:nvCxnSpPr>
          <p:spPr>
            <a:xfrm>
              <a:off x="7428262" y="1799698"/>
              <a:ext cx="0" cy="1005556"/>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EFA2A99-CB21-2B17-1A10-D7E6BCFD427A}"/>
                </a:ext>
              </a:extLst>
            </p:cNvPr>
            <p:cNvCxnSpPr>
              <a:cxnSpLocks/>
            </p:cNvCxnSpPr>
            <p:nvPr userDrawn="1"/>
          </p:nvCxnSpPr>
          <p:spPr>
            <a:xfrm>
              <a:off x="7428262" y="3414405"/>
              <a:ext cx="0" cy="1005556"/>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5836C07-4486-904E-6878-60389A40C801}"/>
                </a:ext>
              </a:extLst>
            </p:cNvPr>
            <p:cNvCxnSpPr>
              <a:cxnSpLocks/>
            </p:cNvCxnSpPr>
            <p:nvPr userDrawn="1"/>
          </p:nvCxnSpPr>
          <p:spPr>
            <a:xfrm>
              <a:off x="7428262" y="5029111"/>
              <a:ext cx="0" cy="1005556"/>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9" name="Text Placeholder 6">
            <a:extLst>
              <a:ext uri="{FF2B5EF4-FFF2-40B4-BE49-F238E27FC236}">
                <a16:creationId xmlns:a16="http://schemas.microsoft.com/office/drawing/2014/main" id="{ED72733B-F051-3CE7-C461-FD161DA8AED0}"/>
              </a:ext>
            </a:extLst>
          </p:cNvPr>
          <p:cNvSpPr>
            <a:spLocks noGrp="1"/>
          </p:cNvSpPr>
          <p:nvPr>
            <p:ph type="body" sz="quarter" idx="14"/>
          </p:nvPr>
        </p:nvSpPr>
        <p:spPr>
          <a:xfrm>
            <a:off x="7889555" y="1799698"/>
            <a:ext cx="3716186" cy="1005556"/>
          </a:xfrm>
        </p:spPr>
        <p:txBody>
          <a:bodyPr anchor="ctr"/>
          <a:lstStyle>
            <a:lvl1pPr algn="l">
              <a:spcBef>
                <a:spcPts val="300"/>
              </a:spcBef>
              <a:defRPr sz="1400" b="1">
                <a:solidFill>
                  <a:schemeClr val="tx1"/>
                </a:solidFill>
              </a:defRPr>
            </a:lvl1pPr>
            <a:lvl2pPr marL="0" indent="0">
              <a:buNone/>
              <a:defRPr/>
            </a:lvl2pPr>
          </a:lstStyle>
          <a:p>
            <a:pPr lvl="0"/>
            <a:r>
              <a:rPr lang="en-US"/>
              <a:t>Click to edit Master text styles</a:t>
            </a:r>
          </a:p>
        </p:txBody>
      </p:sp>
      <p:sp>
        <p:nvSpPr>
          <p:cNvPr id="30" name="Text Placeholder 6">
            <a:extLst>
              <a:ext uri="{FF2B5EF4-FFF2-40B4-BE49-F238E27FC236}">
                <a16:creationId xmlns:a16="http://schemas.microsoft.com/office/drawing/2014/main" id="{BE0160EC-B758-33F4-8F9F-B0B48A4A2675}"/>
              </a:ext>
            </a:extLst>
          </p:cNvPr>
          <p:cNvSpPr>
            <a:spLocks noGrp="1"/>
          </p:cNvSpPr>
          <p:nvPr>
            <p:ph type="body" sz="quarter" idx="15"/>
          </p:nvPr>
        </p:nvSpPr>
        <p:spPr>
          <a:xfrm>
            <a:off x="7852657" y="3414405"/>
            <a:ext cx="3753084" cy="1005556"/>
          </a:xfrm>
        </p:spPr>
        <p:txBody>
          <a:bodyPr anchor="ctr"/>
          <a:lstStyle>
            <a:lvl1pPr algn="l">
              <a:spcBef>
                <a:spcPts val="300"/>
              </a:spcBef>
              <a:defRPr sz="1400" b="1">
                <a:solidFill>
                  <a:schemeClr val="tx1"/>
                </a:solidFill>
              </a:defRPr>
            </a:lvl1pPr>
            <a:lvl2pPr marL="0" indent="0">
              <a:buNone/>
              <a:defRPr/>
            </a:lvl2pPr>
          </a:lstStyle>
          <a:p>
            <a:pPr lvl="0"/>
            <a:r>
              <a:rPr lang="en-US"/>
              <a:t>Click to edit Master text styles</a:t>
            </a:r>
          </a:p>
        </p:txBody>
      </p:sp>
      <p:sp>
        <p:nvSpPr>
          <p:cNvPr id="31" name="Text Placeholder 6">
            <a:extLst>
              <a:ext uri="{FF2B5EF4-FFF2-40B4-BE49-F238E27FC236}">
                <a16:creationId xmlns:a16="http://schemas.microsoft.com/office/drawing/2014/main" id="{9E017673-1265-10DA-7C42-0B7032D5F41B}"/>
              </a:ext>
            </a:extLst>
          </p:cNvPr>
          <p:cNvSpPr>
            <a:spLocks noGrp="1"/>
          </p:cNvSpPr>
          <p:nvPr>
            <p:ph type="body" sz="quarter" idx="16"/>
          </p:nvPr>
        </p:nvSpPr>
        <p:spPr>
          <a:xfrm>
            <a:off x="7852657" y="5029111"/>
            <a:ext cx="3753084" cy="1005556"/>
          </a:xfrm>
        </p:spPr>
        <p:txBody>
          <a:bodyPr anchor="ctr"/>
          <a:lstStyle>
            <a:lvl1pPr algn="l">
              <a:spcBef>
                <a:spcPts val="300"/>
              </a:spcBef>
              <a:defRPr sz="1400" b="1">
                <a:solidFill>
                  <a:schemeClr val="tx1"/>
                </a:solidFill>
              </a:defRPr>
            </a:lvl1pPr>
            <a:lvl2pPr marL="0" indent="0">
              <a:buNone/>
              <a:defRPr/>
            </a:lvl2pPr>
          </a:lstStyle>
          <a:p>
            <a:pPr lvl="0"/>
            <a:r>
              <a:rPr lang="en-US"/>
              <a:t>Click to edit Master text styles</a:t>
            </a:r>
          </a:p>
        </p:txBody>
      </p:sp>
      <p:sp>
        <p:nvSpPr>
          <p:cNvPr id="32" name="Picture Placeholder 9">
            <a:extLst>
              <a:ext uri="{FF2B5EF4-FFF2-40B4-BE49-F238E27FC236}">
                <a16:creationId xmlns:a16="http://schemas.microsoft.com/office/drawing/2014/main" id="{C84D1E85-D09F-6335-5590-513F703D8434}"/>
              </a:ext>
            </a:extLst>
          </p:cNvPr>
          <p:cNvSpPr>
            <a:spLocks noGrp="1" noChangeAspect="1"/>
          </p:cNvSpPr>
          <p:nvPr>
            <p:ph type="pic" sz="quarter" idx="12" hasCustomPrompt="1"/>
          </p:nvPr>
        </p:nvSpPr>
        <p:spPr>
          <a:xfrm>
            <a:off x="6629070" y="2027018"/>
            <a:ext cx="551060" cy="550916"/>
          </a:xfrm>
        </p:spPr>
        <p:txBody>
          <a:bodyPr/>
          <a:lstStyle>
            <a:lvl1pPr algn="ctr">
              <a:defRPr sz="1200"/>
            </a:lvl1pPr>
          </a:lstStyle>
          <a:p>
            <a:r>
              <a:rPr lang="en-US"/>
              <a:t>Click to add icon</a:t>
            </a:r>
            <a:endParaRPr lang="en-PH"/>
          </a:p>
        </p:txBody>
      </p:sp>
      <p:sp>
        <p:nvSpPr>
          <p:cNvPr id="33" name="Picture Placeholder 9">
            <a:extLst>
              <a:ext uri="{FF2B5EF4-FFF2-40B4-BE49-F238E27FC236}">
                <a16:creationId xmlns:a16="http://schemas.microsoft.com/office/drawing/2014/main" id="{7D2F7AB7-38FF-0A91-616D-D4F456AACE34}"/>
              </a:ext>
            </a:extLst>
          </p:cNvPr>
          <p:cNvSpPr>
            <a:spLocks noGrp="1" noChangeAspect="1"/>
          </p:cNvSpPr>
          <p:nvPr>
            <p:ph type="pic" sz="quarter" idx="17" hasCustomPrompt="1"/>
          </p:nvPr>
        </p:nvSpPr>
        <p:spPr>
          <a:xfrm>
            <a:off x="6629070" y="3641725"/>
            <a:ext cx="551060" cy="550916"/>
          </a:xfrm>
        </p:spPr>
        <p:txBody>
          <a:bodyPr/>
          <a:lstStyle>
            <a:lvl1pPr algn="ctr">
              <a:defRPr sz="1200"/>
            </a:lvl1pPr>
          </a:lstStyle>
          <a:p>
            <a:r>
              <a:rPr lang="en-US"/>
              <a:t>Click to add icon</a:t>
            </a:r>
            <a:endParaRPr lang="en-PH"/>
          </a:p>
        </p:txBody>
      </p:sp>
      <p:sp>
        <p:nvSpPr>
          <p:cNvPr id="34" name="Picture Placeholder 9">
            <a:extLst>
              <a:ext uri="{FF2B5EF4-FFF2-40B4-BE49-F238E27FC236}">
                <a16:creationId xmlns:a16="http://schemas.microsoft.com/office/drawing/2014/main" id="{32A306F5-EA51-CAC4-F318-4C2CE6170B9D}"/>
              </a:ext>
            </a:extLst>
          </p:cNvPr>
          <p:cNvSpPr>
            <a:spLocks noGrp="1" noChangeAspect="1"/>
          </p:cNvSpPr>
          <p:nvPr>
            <p:ph type="pic" sz="quarter" idx="18" hasCustomPrompt="1"/>
          </p:nvPr>
        </p:nvSpPr>
        <p:spPr>
          <a:xfrm>
            <a:off x="6629070" y="5256430"/>
            <a:ext cx="551060" cy="550916"/>
          </a:xfrm>
        </p:spPr>
        <p:txBody>
          <a:bodyPr/>
          <a:lstStyle>
            <a:lvl1pPr algn="ctr">
              <a:defRPr sz="1200"/>
            </a:lvl1pPr>
          </a:lstStyle>
          <a:p>
            <a:r>
              <a:rPr lang="en-US"/>
              <a:t>Click to add icon</a:t>
            </a:r>
            <a:endParaRPr lang="en-PH"/>
          </a:p>
        </p:txBody>
      </p:sp>
      <p:sp>
        <p:nvSpPr>
          <p:cNvPr id="35" name="Title 1">
            <a:extLst>
              <a:ext uri="{FF2B5EF4-FFF2-40B4-BE49-F238E27FC236}">
                <a16:creationId xmlns:a16="http://schemas.microsoft.com/office/drawing/2014/main" id="{1F065D0F-9187-8779-DA3F-10E9C172351C}"/>
              </a:ext>
            </a:extLst>
          </p:cNvPr>
          <p:cNvSpPr>
            <a:spLocks noGrp="1"/>
          </p:cNvSpPr>
          <p:nvPr>
            <p:ph type="title"/>
          </p:nvPr>
        </p:nvSpPr>
        <p:spPr>
          <a:xfrm>
            <a:off x="381101" y="357721"/>
            <a:ext cx="5106729" cy="366254"/>
          </a:xfrm>
        </p:spPr>
        <p:txBody>
          <a:bodyPr wrap="square">
            <a:spAutoFit/>
          </a:bodyPr>
          <a:lstStyle>
            <a:lvl1pPr>
              <a:defRPr b="0">
                <a:solidFill>
                  <a:schemeClr val="bg1"/>
                </a:solidFill>
              </a:defRPr>
            </a:lvl1pPr>
          </a:lstStyle>
          <a:p>
            <a:r>
              <a:rPr lang="en-US"/>
              <a:t>Click to edit Master title style</a:t>
            </a:r>
            <a:endParaRPr lang="en-PH"/>
          </a:p>
        </p:txBody>
      </p:sp>
      <p:sp>
        <p:nvSpPr>
          <p:cNvPr id="36" name="Text Placeholder 22">
            <a:extLst>
              <a:ext uri="{FF2B5EF4-FFF2-40B4-BE49-F238E27FC236}">
                <a16:creationId xmlns:a16="http://schemas.microsoft.com/office/drawing/2014/main" id="{5DD94A63-E923-972F-CA05-1791D7C4894B}"/>
              </a:ext>
            </a:extLst>
          </p:cNvPr>
          <p:cNvSpPr>
            <a:spLocks noGrp="1"/>
          </p:cNvSpPr>
          <p:nvPr>
            <p:ph type="body" sz="quarter" idx="20"/>
          </p:nvPr>
        </p:nvSpPr>
        <p:spPr>
          <a:xfrm>
            <a:off x="381101" y="736564"/>
            <a:ext cx="5106729" cy="470898"/>
          </a:xfrm>
        </p:spPr>
        <p:txBody>
          <a:bodyPr vert="horz" lIns="0" tIns="0" rIns="0" bIns="0" rtlCol="0" anchor="t" anchorCtr="0">
            <a:noAutofit/>
          </a:bodyPr>
          <a:lstStyle>
            <a:lvl1pPr>
              <a:defRPr lang="en-US" sz="3600" b="1" i="0" spc="-50" baseline="0" smtClean="0">
                <a:solidFill>
                  <a:schemeClr val="bg1"/>
                </a:solidFill>
                <a:latin typeface="Arial" panose="020B0604020202020204" pitchFamily="34" charset="0"/>
                <a:ea typeface="+mj-ea"/>
              </a:defRPr>
            </a:lvl1pPr>
            <a:lvl2pPr>
              <a:defRPr lang="en-US" sz="1800" smtClean="0">
                <a:latin typeface="+mn-lt"/>
                <a:cs typeface="+mn-cs"/>
              </a:defRPr>
            </a:lvl2pPr>
            <a:lvl3pPr>
              <a:defRPr lang="en-US" sz="1800" smtClean="0">
                <a:latin typeface="+mn-lt"/>
                <a:cs typeface="+mn-cs"/>
              </a:defRPr>
            </a:lvl3pPr>
            <a:lvl4pPr>
              <a:defRPr lang="en-US" sz="1800" smtClean="0">
                <a:latin typeface="+mn-lt"/>
                <a:cs typeface="+mn-cs"/>
              </a:defRPr>
            </a:lvl4pPr>
            <a:lvl5pPr>
              <a:defRPr lang="en-PH" sz="1800">
                <a:latin typeface="+mn-lt"/>
                <a:cs typeface="+mn-cs"/>
              </a:defRPr>
            </a:lvl5pPr>
          </a:lstStyle>
          <a:p>
            <a:pPr lvl="0">
              <a:lnSpc>
                <a:spcPct val="85000"/>
              </a:lnSpc>
              <a:spcBef>
                <a:spcPct val="0"/>
              </a:spcBef>
              <a:tabLst>
                <a:tab pos="2227263" algn="l"/>
              </a:tabLst>
            </a:pPr>
            <a:r>
              <a:rPr lang="en-US"/>
              <a:t>Click to edit Master text styles</a:t>
            </a:r>
          </a:p>
        </p:txBody>
      </p:sp>
      <p:sp>
        <p:nvSpPr>
          <p:cNvPr id="37" name="Text Placeholder 6">
            <a:extLst>
              <a:ext uri="{FF2B5EF4-FFF2-40B4-BE49-F238E27FC236}">
                <a16:creationId xmlns:a16="http://schemas.microsoft.com/office/drawing/2014/main" id="{F8DE002E-59ED-90C0-70DE-5BEA3C7092E1}"/>
              </a:ext>
            </a:extLst>
          </p:cNvPr>
          <p:cNvSpPr>
            <a:spLocks noGrp="1"/>
          </p:cNvSpPr>
          <p:nvPr>
            <p:ph type="body" sz="quarter" idx="10"/>
          </p:nvPr>
        </p:nvSpPr>
        <p:spPr>
          <a:xfrm>
            <a:off x="763125" y="2289427"/>
            <a:ext cx="4403617" cy="2564050"/>
          </a:xfrm>
        </p:spPr>
        <p:txBody>
          <a:bodyPr anchor="t"/>
          <a:lstStyle>
            <a:lvl1pPr marL="182880" indent="-182880" algn="l">
              <a:lnSpc>
                <a:spcPct val="90000"/>
              </a:lnSpc>
              <a:spcBef>
                <a:spcPts val="2400"/>
              </a:spcBef>
              <a:buFont typeface="Arial" panose="020B0604020202020204" pitchFamily="34" charset="0"/>
              <a:buChar char="•"/>
              <a:defRPr sz="2000" b="0">
                <a:solidFill>
                  <a:schemeClr val="bg1"/>
                </a:solidFill>
              </a:defRPr>
            </a:lvl1pPr>
            <a:lvl2pPr marL="0" indent="0">
              <a:buNone/>
              <a:defRPr/>
            </a:lvl2pPr>
          </a:lstStyle>
          <a:p>
            <a:pPr lvl="0"/>
            <a:r>
              <a:rPr lang="en-US"/>
              <a:t>Click to edit Master text styles</a:t>
            </a:r>
          </a:p>
        </p:txBody>
      </p:sp>
      <p:pic>
        <p:nvPicPr>
          <p:cNvPr id="38" name="Picture 37" descr="A hand holding a magnifying glass over a planet&#10;&#10;Description automatically generated with low confidence">
            <a:extLst>
              <a:ext uri="{FF2B5EF4-FFF2-40B4-BE49-F238E27FC236}">
                <a16:creationId xmlns:a16="http://schemas.microsoft.com/office/drawing/2014/main" id="{4FF98FD0-FAD7-99F4-C8B6-B64B5B7E8354}"/>
              </a:ext>
            </a:extLst>
          </p:cNvPr>
          <p:cNvPicPr>
            <a:picLocks noChangeAspect="1"/>
          </p:cNvPicPr>
          <p:nvPr userDrawn="1"/>
        </p:nvPicPr>
        <p:blipFill>
          <a:blip r:embed="rId2"/>
          <a:stretch>
            <a:fillRect/>
          </a:stretch>
        </p:blipFill>
        <p:spPr>
          <a:xfrm>
            <a:off x="463484" y="5208104"/>
            <a:ext cx="1448013" cy="1370634"/>
          </a:xfrm>
          <a:prstGeom prst="rect">
            <a:avLst/>
          </a:prstGeom>
        </p:spPr>
      </p:pic>
    </p:spTree>
    <p:extLst>
      <p:ext uri="{BB962C8B-B14F-4D97-AF65-F5344CB8AC3E}">
        <p14:creationId xmlns:p14="http://schemas.microsoft.com/office/powerpoint/2010/main" val="13715241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9D623D-2545-D6FF-61CD-404FB86291B6}"/>
              </a:ext>
            </a:extLst>
          </p:cNvPr>
          <p:cNvSpPr/>
          <p:nvPr userDrawn="1"/>
        </p:nvSpPr>
        <p:spPr>
          <a:xfrm>
            <a:off x="1" y="1040130"/>
            <a:ext cx="12192000" cy="58178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9169A8-F543-0758-874F-CE40FC72E040}"/>
              </a:ext>
            </a:extLst>
          </p:cNvPr>
          <p:cNvSpPr/>
          <p:nvPr userDrawn="1"/>
        </p:nvSpPr>
        <p:spPr>
          <a:xfrm>
            <a:off x="0" y="0"/>
            <a:ext cx="12192000" cy="6858000"/>
          </a:xfrm>
          <a:prstGeom prst="rect">
            <a:avLst/>
          </a:prstGeom>
          <a:noFill/>
          <a:ln w="114300">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6875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Content + Subhea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4804C5-F8D6-8BE0-4002-A27BDEFEA19C}"/>
              </a:ext>
            </a:extLst>
          </p:cNvPr>
          <p:cNvSpPr>
            <a:spLocks noGrp="1"/>
          </p:cNvSpPr>
          <p:nvPr>
            <p:ph sz="quarter" idx="15"/>
          </p:nvPr>
        </p:nvSpPr>
        <p:spPr>
          <a:xfrm>
            <a:off x="1345182" y="3246161"/>
            <a:ext cx="3466963" cy="276999"/>
          </a:xfrm>
        </p:spPr>
        <p:txBody>
          <a:bodyPr wrap="square">
            <a:spAutoFit/>
          </a:bodyPr>
          <a:lstStyle>
            <a:lvl1pPr marL="0" algn="l" defTabSz="914400" rtl="0" eaLnBrk="1" latinLnBrk="0" hangingPunct="1">
              <a:defRPr lang="en-US" sz="1800" kern="1200" dirty="0">
                <a:solidFill>
                  <a:schemeClr val="tx2"/>
                </a:solidFill>
                <a:latin typeface="Arial"/>
                <a:ea typeface="+mn-ea"/>
                <a:cs typeface="Arial"/>
              </a:defRPr>
            </a:lvl1pPr>
            <a:lvl2pPr marL="0" indent="0" algn="l" defTabSz="914400" rtl="0" eaLnBrk="1" latinLnBrk="0" hangingPunct="1">
              <a:buNone/>
              <a:defRPr lang="en-US" sz="1800" kern="1200" dirty="0">
                <a:solidFill>
                  <a:schemeClr val="tx2"/>
                </a:solidFill>
                <a:latin typeface="Arial"/>
                <a:ea typeface="+mn-ea"/>
                <a:cs typeface="Arial"/>
              </a:defRPr>
            </a:lvl2pPr>
            <a:lvl3pPr marL="0" algn="l" defTabSz="914400" rtl="0" eaLnBrk="1" latinLnBrk="0" hangingPunct="1">
              <a:defRPr lang="en-US" sz="1800" kern="1200" dirty="0">
                <a:solidFill>
                  <a:schemeClr val="tx2"/>
                </a:solidFill>
                <a:latin typeface="Arial"/>
                <a:ea typeface="+mn-ea"/>
                <a:cs typeface="Arial"/>
              </a:defRPr>
            </a:lvl3pPr>
            <a:lvl4pPr marL="0" algn="l" defTabSz="914400" rtl="0" eaLnBrk="1" latinLnBrk="0" hangingPunct="1">
              <a:defRPr lang="en-US" sz="1800" kern="1200" dirty="0">
                <a:solidFill>
                  <a:schemeClr val="tx2"/>
                </a:solidFill>
                <a:latin typeface="Arial"/>
                <a:ea typeface="+mn-ea"/>
                <a:cs typeface="Arial"/>
              </a:defRPr>
            </a:lvl4pPr>
            <a:lvl5pPr marL="0" algn="l" defTabSz="914400" rtl="0" eaLnBrk="1" latinLnBrk="0" hangingPunct="1">
              <a:defRPr lang="en-US" sz="1800" kern="1200" dirty="0">
                <a:solidFill>
                  <a:schemeClr val="tx2"/>
                </a:solidFill>
                <a:latin typeface="Arial"/>
                <a:ea typeface="+mn-ea"/>
                <a:cs typeface="Arial"/>
              </a:defRPr>
            </a:lvl5pPr>
          </a:lstStyle>
          <a:p>
            <a:pPr lvl="0"/>
            <a:r>
              <a:rPr lang="en-US" dirty="0"/>
              <a:t>Click to edit Master text styles</a:t>
            </a:r>
          </a:p>
        </p:txBody>
      </p:sp>
      <p:sp>
        <p:nvSpPr>
          <p:cNvPr id="15" name="Text Placeholder 14"/>
          <p:cNvSpPr>
            <a:spLocks noGrp="1"/>
          </p:cNvSpPr>
          <p:nvPr>
            <p:ph type="body" sz="quarter" idx="14" hasCustomPrompt="1"/>
          </p:nvPr>
        </p:nvSpPr>
        <p:spPr>
          <a:xfrm>
            <a:off x="778402" y="1167560"/>
            <a:ext cx="6278180" cy="332399"/>
          </a:xfrm>
        </p:spPr>
        <p:txBody>
          <a:bodyPr wrap="square" tIns="0" anchor="t" anchorCtr="0">
            <a:spAutoFit/>
          </a:bodyPr>
          <a:lstStyle>
            <a:lvl1pPr>
              <a:lnSpc>
                <a:spcPct val="90000"/>
              </a:lnSpc>
              <a:spcBef>
                <a:spcPts val="500"/>
              </a:spcBef>
              <a:defRPr lang="en-US" sz="2400" b="0" kern="1200" spc="0" dirty="0">
                <a:solidFill>
                  <a:srgbClr val="58595B"/>
                </a:solidFill>
                <a:latin typeface="+mn-lt"/>
                <a:ea typeface="+mn-ea"/>
                <a:cs typeface="+mn-cs"/>
              </a:defRPr>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marL="0" marR="0" lvl="0" indent="0" algn="l" defTabSz="914400" rtl="0" eaLnBrk="1" fontAlgn="auto" latinLnBrk="0" hangingPunct="1">
              <a:spcBef>
                <a:spcPts val="0"/>
              </a:spcBef>
              <a:spcAft>
                <a:spcPts val="0"/>
              </a:spcAft>
              <a:buClrTx/>
              <a:buSzTx/>
              <a:buFontTx/>
              <a:buNone/>
              <a:tabLst/>
              <a:defRPr/>
            </a:pPr>
            <a:r>
              <a:rPr lang="en-US" dirty="0"/>
              <a:t>Insert Subhead</a:t>
            </a:r>
          </a:p>
        </p:txBody>
      </p:sp>
      <p:sp>
        <p:nvSpPr>
          <p:cNvPr id="2" name="Title 1">
            <a:extLst>
              <a:ext uri="{FF2B5EF4-FFF2-40B4-BE49-F238E27FC236}">
                <a16:creationId xmlns:a16="http://schemas.microsoft.com/office/drawing/2014/main" id="{96D69D99-A956-B31C-D047-EF2CDC224792}"/>
              </a:ext>
            </a:extLst>
          </p:cNvPr>
          <p:cNvSpPr>
            <a:spLocks noGrp="1"/>
          </p:cNvSpPr>
          <p:nvPr>
            <p:ph type="title"/>
          </p:nvPr>
        </p:nvSpPr>
        <p:spPr>
          <a:xfrm>
            <a:off x="778402" y="644298"/>
            <a:ext cx="6213362" cy="403453"/>
          </a:xfrm>
        </p:spPr>
        <p:txBody>
          <a:bodyPr/>
          <a:lstStyle/>
          <a:p>
            <a:r>
              <a:rPr lang="en-US" dirty="0"/>
              <a:t>Click to edit Master title style</a:t>
            </a:r>
          </a:p>
        </p:txBody>
      </p:sp>
      <p:sp>
        <p:nvSpPr>
          <p:cNvPr id="11" name="TextBox 10">
            <a:extLst>
              <a:ext uri="{FF2B5EF4-FFF2-40B4-BE49-F238E27FC236}">
                <a16:creationId xmlns:a16="http://schemas.microsoft.com/office/drawing/2014/main" id="{3E76DCD6-B60A-8378-CEAC-D206B6FD0AAB}"/>
              </a:ext>
            </a:extLst>
          </p:cNvPr>
          <p:cNvSpPr txBox="1"/>
          <p:nvPr userDrawn="1"/>
        </p:nvSpPr>
        <p:spPr>
          <a:xfrm>
            <a:off x="843211" y="2732008"/>
            <a:ext cx="4695753" cy="39434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58595B"/>
                </a:solidFill>
                <a:latin typeface="Arial"/>
                <a:cs typeface="Arial"/>
              </a:rPr>
              <a:t>Challenges</a:t>
            </a:r>
            <a:r>
              <a:rPr kumimoji="0" lang="en-US" sz="1800" b="1" i="0" u="none" strike="noStrike" kern="1200" cap="none" spc="0" normalizeH="0" baseline="0" noProof="0" dirty="0">
                <a:ln>
                  <a:noFill/>
                </a:ln>
                <a:solidFill>
                  <a:srgbClr val="58595B"/>
                </a:solidFill>
                <a:effectLst/>
                <a:uLnTx/>
                <a:uFillTx/>
                <a:latin typeface="Arial"/>
                <a:ea typeface="+mn-ea"/>
                <a:cs typeface="Arial"/>
              </a:rPr>
              <a:t>:</a:t>
            </a:r>
          </a:p>
        </p:txBody>
      </p:sp>
    </p:spTree>
    <p:extLst>
      <p:ext uri="{BB962C8B-B14F-4D97-AF65-F5344CB8AC3E}">
        <p14:creationId xmlns:p14="http://schemas.microsoft.com/office/powerpoint/2010/main" val="1508289682"/>
      </p:ext>
    </p:extLst>
  </p:cSld>
  <p:clrMapOvr>
    <a:masterClrMapping/>
  </p:clrMapOvr>
  <p:hf sldNum="0" hdr="0" dt="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379513" y="1322388"/>
            <a:ext cx="11432977" cy="4895532"/>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0FDA7E3-68DA-4728-93BB-9346E0541E5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721781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Custom">
    <p:bg>
      <p:bgPr>
        <a:solidFill>
          <a:schemeClr val="tx2"/>
        </a:solidFill>
        <a:effectLst/>
      </p:bgPr>
    </p:bg>
    <p:spTree>
      <p:nvGrpSpPr>
        <p:cNvPr id="1" name=""/>
        <p:cNvGrpSpPr/>
        <p:nvPr/>
      </p:nvGrpSpPr>
      <p:grpSpPr>
        <a:xfrm>
          <a:off x="0" y="0"/>
          <a:ext cx="0" cy="0"/>
          <a:chOff x="0" y="0"/>
          <a:chExt cx="0" cy="0"/>
        </a:xfrm>
      </p:grpSpPr>
      <p:pic>
        <p:nvPicPr>
          <p:cNvPr id="2" name="Picture 1" descr="A group of people sitting at a table&#10;&#10;Description automatically generated with medium confidence">
            <a:extLst>
              <a:ext uri="{FF2B5EF4-FFF2-40B4-BE49-F238E27FC236}">
                <a16:creationId xmlns:a16="http://schemas.microsoft.com/office/drawing/2014/main" id="{71DF6B7B-A4FC-0BBF-B210-F3D27741BE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893"/>
            <a:ext cx="12192000" cy="6856214"/>
          </a:xfrm>
          <a:prstGeom prst="rect">
            <a:avLst/>
          </a:prstGeom>
        </p:spPr>
      </p:pic>
      <p:sp>
        <p:nvSpPr>
          <p:cNvPr id="65" name="Text Placeholder 49">
            <a:extLst>
              <a:ext uri="{FF2B5EF4-FFF2-40B4-BE49-F238E27FC236}">
                <a16:creationId xmlns:a16="http://schemas.microsoft.com/office/drawing/2014/main" id="{18A4A4F2-9AB2-4B24-87E6-2B75F59E8506}"/>
              </a:ext>
            </a:extLst>
          </p:cNvPr>
          <p:cNvSpPr>
            <a:spLocks noGrp="1"/>
          </p:cNvSpPr>
          <p:nvPr>
            <p:ph type="body" sz="quarter" idx="17" hasCustomPrompt="1"/>
          </p:nvPr>
        </p:nvSpPr>
        <p:spPr>
          <a:xfrm>
            <a:off x="2781229" y="4315834"/>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hasCustomPrompt="1"/>
          </p:nvPr>
        </p:nvSpPr>
        <p:spPr>
          <a:xfrm>
            <a:off x="383072" y="2743205"/>
            <a:ext cx="5293408" cy="786317"/>
          </a:xfrm>
          <a:solidFill>
            <a:schemeClr val="bg1">
              <a:alpha val="65000"/>
            </a:schemeClr>
          </a:solidFill>
        </p:spPr>
        <p:txBody>
          <a:bodyPr lIns="91440" tIns="91440" rIns="91440" bIns="0" anchor="t" anchorCtr="0">
            <a:noAutofit/>
          </a:bodyPr>
          <a:lstStyle>
            <a:lvl1pPr algn="l">
              <a:lnSpc>
                <a:spcPct val="80000"/>
              </a:lnSpc>
              <a:defRPr sz="4998" b="1" i="0" spc="-100">
                <a:solidFill>
                  <a:schemeClr val="tx1"/>
                </a:solidFill>
                <a:latin typeface="Arial"/>
                <a:cs typeface="Arial"/>
              </a:defRPr>
            </a:lvl1pPr>
          </a:lstStyle>
          <a:p>
            <a:r>
              <a:rPr lang="en-US"/>
              <a:t>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798" b="1" i="0" spc="-50">
                <a:solidFill>
                  <a:schemeClr val="accent1"/>
                </a:solidFill>
                <a:latin typeface="Arial"/>
                <a:cs typeface="Arial"/>
              </a:defRPr>
            </a:lvl1pPr>
            <a:lvl2pPr marL="456926" indent="0" algn="ctr">
              <a:buNone/>
              <a:defRPr>
                <a:solidFill>
                  <a:schemeClr val="tx1">
                    <a:tint val="75000"/>
                  </a:schemeClr>
                </a:solidFill>
              </a:defRPr>
            </a:lvl2pPr>
            <a:lvl3pPr marL="913852" indent="0" algn="ctr">
              <a:buNone/>
              <a:defRPr>
                <a:solidFill>
                  <a:schemeClr val="tx1">
                    <a:tint val="75000"/>
                  </a:schemeClr>
                </a:solidFill>
              </a:defRPr>
            </a:lvl3pPr>
            <a:lvl4pPr marL="1370778" indent="0" algn="ctr">
              <a:buNone/>
              <a:defRPr>
                <a:solidFill>
                  <a:schemeClr val="tx1">
                    <a:tint val="75000"/>
                  </a:schemeClr>
                </a:solidFill>
              </a:defRPr>
            </a:lvl4pPr>
            <a:lvl5pPr marL="1827703" indent="0" algn="ctr">
              <a:buNone/>
              <a:defRPr>
                <a:solidFill>
                  <a:schemeClr val="tx1">
                    <a:tint val="75000"/>
                  </a:schemeClr>
                </a:solidFill>
              </a:defRPr>
            </a:lvl5pPr>
            <a:lvl6pPr marL="2284628" indent="0" algn="ctr">
              <a:buNone/>
              <a:defRPr>
                <a:solidFill>
                  <a:schemeClr val="tx1">
                    <a:tint val="75000"/>
                  </a:schemeClr>
                </a:solidFill>
              </a:defRPr>
            </a:lvl6pPr>
            <a:lvl7pPr marL="2741554" indent="0" algn="ctr">
              <a:buNone/>
              <a:defRPr>
                <a:solidFill>
                  <a:schemeClr val="tx1">
                    <a:tint val="75000"/>
                  </a:schemeClr>
                </a:solidFill>
              </a:defRPr>
            </a:lvl7pPr>
            <a:lvl8pPr marL="3198480" indent="0" algn="ctr">
              <a:buNone/>
              <a:defRPr>
                <a:solidFill>
                  <a:schemeClr val="tx1">
                    <a:tint val="75000"/>
                  </a:schemeClr>
                </a:solidFill>
              </a:defRPr>
            </a:lvl8pPr>
            <a:lvl9pPr marL="3655406" indent="0" algn="ctr">
              <a:buNone/>
              <a:defRPr>
                <a:solidFill>
                  <a:schemeClr val="tx1">
                    <a:tint val="75000"/>
                  </a:schemeClr>
                </a:solidFill>
              </a:defRPr>
            </a:lvl9pPr>
          </a:lstStyle>
          <a:p>
            <a:r>
              <a:rPr lang="en-US"/>
              <a:t>Click to edit subtitle style</a:t>
            </a:r>
          </a:p>
        </p:txBody>
      </p:sp>
      <p:sp>
        <p:nvSpPr>
          <p:cNvPr id="30" name="Text Placeholder 29">
            <a:extLst>
              <a:ext uri="{FF2B5EF4-FFF2-40B4-BE49-F238E27FC236}">
                <a16:creationId xmlns:a16="http://schemas.microsoft.com/office/drawing/2014/main" id="{2EED798B-CFA5-40A5-80EA-22AC8E89F137}"/>
              </a:ext>
            </a:extLst>
          </p:cNvPr>
          <p:cNvSpPr>
            <a:spLocks noGrp="1"/>
          </p:cNvSpPr>
          <p:nvPr>
            <p:ph type="body" sz="quarter" idx="32" hasCustomPrompt="1"/>
          </p:nvPr>
        </p:nvSpPr>
        <p:spPr>
          <a:xfrm rot="18900000" flipV="1">
            <a:off x="7242418"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pic>
        <p:nvPicPr>
          <p:cNvPr id="31" name="Picture 30">
            <a:extLst>
              <a:ext uri="{FF2B5EF4-FFF2-40B4-BE49-F238E27FC236}">
                <a16:creationId xmlns:a16="http://schemas.microsoft.com/office/drawing/2014/main" id="{CE57984F-CB83-4B8D-B078-EEEED8C2729D}"/>
              </a:ext>
            </a:extLst>
          </p:cNvPr>
          <p:cNvPicPr>
            <a:picLocks noChangeAspect="1"/>
          </p:cNvPicPr>
          <p:nvPr userDrawn="1"/>
        </p:nvPicPr>
        <p:blipFill>
          <a:blip r:embed="rId3"/>
          <a:srcRect/>
          <a:stretch/>
        </p:blipFill>
        <p:spPr>
          <a:xfrm>
            <a:off x="431988" y="6081014"/>
            <a:ext cx="2445471" cy="560910"/>
          </a:xfrm>
          <a:prstGeom prst="rect">
            <a:avLst/>
          </a:prstGeom>
        </p:spPr>
      </p:pic>
      <p:sp>
        <p:nvSpPr>
          <p:cNvPr id="5" name="Text Placeholder 4">
            <a:extLst>
              <a:ext uri="{FF2B5EF4-FFF2-40B4-BE49-F238E27FC236}">
                <a16:creationId xmlns:a16="http://schemas.microsoft.com/office/drawing/2014/main" id="{85C16F05-F084-48E8-9A69-0A717D07AF30}"/>
              </a:ext>
            </a:extLst>
          </p:cNvPr>
          <p:cNvSpPr>
            <a:spLocks noGrp="1"/>
          </p:cNvSpPr>
          <p:nvPr>
            <p:ph type="body" sz="quarter" idx="33" hasCustomPrompt="1"/>
          </p:nvPr>
        </p:nvSpPr>
        <p:spPr>
          <a:xfrm>
            <a:off x="382687" y="1169562"/>
            <a:ext cx="5293793" cy="786317"/>
          </a:xfrm>
          <a:solidFill>
            <a:schemeClr val="bg1">
              <a:alpha val="65000"/>
            </a:schemeClr>
          </a:solidFill>
        </p:spPr>
        <p:txBody>
          <a:bodyPr lIns="91440" tIns="0" rIns="91440" bIns="91440" anchor="ctr"/>
          <a:lstStyle>
            <a:lvl1pPr>
              <a:spcBef>
                <a:spcPts val="0"/>
              </a:spcBef>
              <a:defRPr sz="4998" b="1"/>
            </a:lvl1pPr>
          </a:lstStyle>
          <a:p>
            <a:pPr lvl="0"/>
            <a:r>
              <a:rPr lang="en-US"/>
              <a:t>(Third line)</a:t>
            </a:r>
          </a:p>
        </p:txBody>
      </p:sp>
      <p:sp>
        <p:nvSpPr>
          <p:cNvPr id="35" name="Text Placeholder 4">
            <a:extLst>
              <a:ext uri="{FF2B5EF4-FFF2-40B4-BE49-F238E27FC236}">
                <a16:creationId xmlns:a16="http://schemas.microsoft.com/office/drawing/2014/main" id="{D2BE8780-B07C-4B86-BF28-36A7371AFC16}"/>
              </a:ext>
            </a:extLst>
          </p:cNvPr>
          <p:cNvSpPr>
            <a:spLocks noGrp="1"/>
          </p:cNvSpPr>
          <p:nvPr>
            <p:ph type="body" sz="quarter" idx="34"/>
          </p:nvPr>
        </p:nvSpPr>
        <p:spPr>
          <a:xfrm>
            <a:off x="382687" y="1956888"/>
            <a:ext cx="5293793" cy="786317"/>
          </a:xfrm>
          <a:solidFill>
            <a:schemeClr val="bg1">
              <a:alpha val="65000"/>
            </a:schemeClr>
          </a:solidFill>
        </p:spPr>
        <p:txBody>
          <a:bodyPr lIns="91440" tIns="0" rIns="91440" bIns="91440" anchor="ctr"/>
          <a:lstStyle>
            <a:lvl1pPr>
              <a:spcBef>
                <a:spcPts val="0"/>
              </a:spcBef>
              <a:defRPr sz="4998" b="1"/>
            </a:lvl1pPr>
          </a:lstStyle>
          <a:p>
            <a:pPr lvl="0"/>
            <a:r>
              <a:rPr lang="en-US"/>
              <a:t>Click to edit</a:t>
            </a:r>
          </a:p>
        </p:txBody>
      </p:sp>
    </p:spTree>
    <p:extLst>
      <p:ext uri="{BB962C8B-B14F-4D97-AF65-F5344CB8AC3E}">
        <p14:creationId xmlns:p14="http://schemas.microsoft.com/office/powerpoint/2010/main" val="42424826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3_Title – Grid Light">
    <p:bg>
      <p:bgPr>
        <a:solidFill>
          <a:schemeClr val="bg2"/>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DAF349EE-15E0-4D63-402B-3D4B0E568C05}"/>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48E45662-DAF0-B5F7-2F10-FFA8038EF528}"/>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C571FA59-CA6F-590D-00FF-C401CE55EC67}"/>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5A064ED6-9387-324C-0004-695EF52C66D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B2C10D74-2933-36CD-BE03-671857424937}"/>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A907CC2B-8786-1E0C-9008-7A49526971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16" name="Picture 15" descr="A picture containing dark&#10;&#10;Description automatically generated">
            <a:extLst>
              <a:ext uri="{FF2B5EF4-FFF2-40B4-BE49-F238E27FC236}">
                <a16:creationId xmlns:a16="http://schemas.microsoft.com/office/drawing/2014/main" id="{C9B18B6F-DABA-200C-EADD-EA6C0999AC6B}"/>
              </a:ext>
            </a:extLst>
          </p:cNvPr>
          <p:cNvPicPr>
            <a:picLocks noChangeAspect="1"/>
          </p:cNvPicPr>
          <p:nvPr userDrawn="1"/>
        </p:nvPicPr>
        <p:blipFill>
          <a:blip r:embed="rId4"/>
          <a:stretch>
            <a:fillRect/>
          </a:stretch>
        </p:blipFill>
        <p:spPr>
          <a:xfrm>
            <a:off x="5598839" y="3020682"/>
            <a:ext cx="3070707" cy="2345068"/>
          </a:xfrm>
          <a:prstGeom prst="rect">
            <a:avLst/>
          </a:prstGeom>
        </p:spPr>
      </p:pic>
    </p:spTree>
    <p:extLst>
      <p:ext uri="{BB962C8B-B14F-4D97-AF65-F5344CB8AC3E}">
        <p14:creationId xmlns:p14="http://schemas.microsoft.com/office/powerpoint/2010/main" val="11009271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4_Title – Grid Light">
    <p:bg>
      <p:bgPr>
        <a:solidFill>
          <a:schemeClr val="bg1"/>
        </a:solidFill>
        <a:effectLst/>
      </p:bgPr>
    </p:bg>
    <p:spTree>
      <p:nvGrpSpPr>
        <p:cNvPr id="1" name=""/>
        <p:cNvGrpSpPr/>
        <p:nvPr/>
      </p:nvGrpSpPr>
      <p:grpSpPr>
        <a:xfrm>
          <a:off x="0" y="0"/>
          <a:ext cx="0" cy="0"/>
          <a:chOff x="0" y="0"/>
          <a:chExt cx="0" cy="0"/>
        </a:xfrm>
      </p:grpSpPr>
      <p:sp>
        <p:nvSpPr>
          <p:cNvPr id="11" name="Text Placeholder 49">
            <a:extLst>
              <a:ext uri="{FF2B5EF4-FFF2-40B4-BE49-F238E27FC236}">
                <a16:creationId xmlns:a16="http://schemas.microsoft.com/office/drawing/2014/main" id="{C795E2C7-2480-AF84-5352-DC0544D19F29}"/>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2" name="Title 1">
            <a:extLst>
              <a:ext uri="{FF2B5EF4-FFF2-40B4-BE49-F238E27FC236}">
                <a16:creationId xmlns:a16="http://schemas.microsoft.com/office/drawing/2014/main" id="{4AE31830-24C9-FD14-C2B8-6C5E7CAA900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A5CC6D0C-2F94-7BEB-DC67-21D0FBBA86F1}"/>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5" name="Freeform: Shape 14">
            <a:extLst>
              <a:ext uri="{FF2B5EF4-FFF2-40B4-BE49-F238E27FC236}">
                <a16:creationId xmlns:a16="http://schemas.microsoft.com/office/drawing/2014/main" id="{0D596B23-50C7-51BE-557E-C3757D06CEB3}"/>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2" name="Text Placeholder 2">
            <a:extLst>
              <a:ext uri="{FF2B5EF4-FFF2-40B4-BE49-F238E27FC236}">
                <a16:creationId xmlns:a16="http://schemas.microsoft.com/office/drawing/2014/main" id="{0F81E19B-60BF-BCEF-FC48-D2529F23B21B}"/>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B8EA3B92-7037-D9B9-E647-220FA73189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22" name="Picture 21">
            <a:extLst>
              <a:ext uri="{FF2B5EF4-FFF2-40B4-BE49-F238E27FC236}">
                <a16:creationId xmlns:a16="http://schemas.microsoft.com/office/drawing/2014/main" id="{9E12AC47-F85A-89C4-00A3-54815130D59E}"/>
              </a:ext>
            </a:extLst>
          </p:cNvPr>
          <p:cNvPicPr>
            <a:picLocks noChangeAspect="1"/>
          </p:cNvPicPr>
          <p:nvPr userDrawn="1"/>
        </p:nvPicPr>
        <p:blipFill>
          <a:blip r:embed="rId4"/>
          <a:stretch>
            <a:fillRect/>
          </a:stretch>
        </p:blipFill>
        <p:spPr>
          <a:xfrm rot="21204150">
            <a:off x="5930856" y="2387600"/>
            <a:ext cx="3471146" cy="1870075"/>
          </a:xfrm>
          <a:prstGeom prst="rect">
            <a:avLst/>
          </a:prstGeom>
        </p:spPr>
      </p:pic>
    </p:spTree>
    <p:extLst>
      <p:ext uri="{BB962C8B-B14F-4D97-AF65-F5344CB8AC3E}">
        <p14:creationId xmlns:p14="http://schemas.microsoft.com/office/powerpoint/2010/main" val="42676169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5_Title – Grid Light">
    <p:bg>
      <p:bgPr>
        <a:solidFill>
          <a:schemeClr val="bg1"/>
        </a:solidFill>
        <a:effectLst/>
      </p:bgPr>
    </p:bg>
    <p:spTree>
      <p:nvGrpSpPr>
        <p:cNvPr id="1" name=""/>
        <p:cNvGrpSpPr/>
        <p:nvPr/>
      </p:nvGrpSpPr>
      <p:grpSpPr>
        <a:xfrm>
          <a:off x="0" y="0"/>
          <a:ext cx="0" cy="0"/>
          <a:chOff x="0" y="0"/>
          <a:chExt cx="0" cy="0"/>
        </a:xfrm>
      </p:grpSpPr>
      <p:sp>
        <p:nvSpPr>
          <p:cNvPr id="12" name="Text Placeholder 49">
            <a:extLst>
              <a:ext uri="{FF2B5EF4-FFF2-40B4-BE49-F238E27FC236}">
                <a16:creationId xmlns:a16="http://schemas.microsoft.com/office/drawing/2014/main" id="{E409AA73-CDC0-765C-694A-2D6DFEB8FDB4}"/>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p:spPr>
        <p:txBody>
          <a:bodyPr wrap="square">
            <a:noAutofit/>
          </a:bodyPr>
          <a:lstStyle>
            <a:defPPr>
              <a:defRPr lang="en-US"/>
            </a:defPPr>
            <a:lvl1pPr lvl="0" indent="0">
              <a:spcBef>
                <a:spcPts val="1000"/>
              </a:spcBef>
              <a:buFont typeface="Arial"/>
              <a:buNone/>
              <a:defRPr sz="2000">
                <a:solidFill>
                  <a:schemeClr val="bg1">
                    <a:alpha val="0"/>
                  </a:schemeClr>
                </a:solidFill>
                <a:latin typeface="Arial"/>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000"/>
              <a:t> </a:t>
            </a:r>
          </a:p>
        </p:txBody>
      </p:sp>
      <p:sp>
        <p:nvSpPr>
          <p:cNvPr id="13" name="Freeform: Shape 12">
            <a:extLst>
              <a:ext uri="{FF2B5EF4-FFF2-40B4-BE49-F238E27FC236}">
                <a16:creationId xmlns:a16="http://schemas.microsoft.com/office/drawing/2014/main" id="{885C7D94-3E00-5250-D2FC-2DC0FB4C43E5}"/>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p:spPr>
        <p:txBody>
          <a:bodyPr wrap="square">
            <a:noAutofit/>
          </a:bodyPr>
          <a:lstStyle/>
          <a:p>
            <a:pPr lvl="0" indent="0">
              <a:spcBef>
                <a:spcPts val="1000"/>
              </a:spcBef>
              <a:buFont typeface="Arial"/>
              <a:buNone/>
            </a:pPr>
            <a:endParaRPr lang="en-US" sz="2000" err="1">
              <a:solidFill>
                <a:schemeClr val="bg1">
                  <a:alpha val="0"/>
                </a:schemeClr>
              </a:solidFill>
              <a:latin typeface="Arial"/>
              <a:cs typeface="Arial"/>
            </a:endParaRPr>
          </a:p>
        </p:txBody>
      </p:sp>
      <p:sp>
        <p:nvSpPr>
          <p:cNvPr id="14" name="Title 1">
            <a:extLst>
              <a:ext uri="{FF2B5EF4-FFF2-40B4-BE49-F238E27FC236}">
                <a16:creationId xmlns:a16="http://schemas.microsoft.com/office/drawing/2014/main" id="{7242CCC4-1787-F7E5-8E54-B36340B4A37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5" name="Subtitle 2">
            <a:extLst>
              <a:ext uri="{FF2B5EF4-FFF2-40B4-BE49-F238E27FC236}">
                <a16:creationId xmlns:a16="http://schemas.microsoft.com/office/drawing/2014/main" id="{32B9D6E8-245C-3C54-92E0-315B8D8172AF}"/>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00143333-DBBD-FD7F-B20A-BA3A743DECCF}"/>
              </a:ext>
            </a:extLst>
          </p:cNvPr>
          <p:cNvSpPr>
            <a:spLocks noGrp="1"/>
          </p:cNvSpPr>
          <p:nvPr>
            <p:ph type="body" sz="quarter" idx="10"/>
          </p:nvPr>
        </p:nvSpPr>
        <p:spPr>
          <a:xfrm>
            <a:off x="9111539" y="6221029"/>
            <a:ext cx="2700951"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DFCAAEA0-B7F6-7329-D5BA-2F8124E7A7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20" name="Picture 19" descr="Logo&#10;&#10;Description automatically generated">
            <a:extLst>
              <a:ext uri="{FF2B5EF4-FFF2-40B4-BE49-F238E27FC236}">
                <a16:creationId xmlns:a16="http://schemas.microsoft.com/office/drawing/2014/main" id="{ADBEE0A5-6977-0DCC-B175-EACC6024AF94}"/>
              </a:ext>
            </a:extLst>
          </p:cNvPr>
          <p:cNvPicPr>
            <a:picLocks noChangeAspect="1"/>
          </p:cNvPicPr>
          <p:nvPr userDrawn="1"/>
        </p:nvPicPr>
        <p:blipFill>
          <a:blip r:embed="rId4"/>
          <a:stretch>
            <a:fillRect/>
          </a:stretch>
        </p:blipFill>
        <p:spPr>
          <a:xfrm>
            <a:off x="6046775" y="4457700"/>
            <a:ext cx="3731664" cy="2414587"/>
          </a:xfrm>
          <a:prstGeom prst="rect">
            <a:avLst/>
          </a:prstGeom>
        </p:spPr>
      </p:pic>
    </p:spTree>
    <p:extLst>
      <p:ext uri="{BB962C8B-B14F-4D97-AF65-F5344CB8AC3E}">
        <p14:creationId xmlns:p14="http://schemas.microsoft.com/office/powerpoint/2010/main" val="7275379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2_Title – Grid Light">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3767F06-786F-3D4D-337E-4B3833A9482B}"/>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ext Placeholder 49">
            <a:extLst>
              <a:ext uri="{FF2B5EF4-FFF2-40B4-BE49-F238E27FC236}">
                <a16:creationId xmlns:a16="http://schemas.microsoft.com/office/drawing/2014/main" id="{C5971528-7519-8D27-8319-0BAC38167AD0}"/>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3" name="Title 1">
            <a:extLst>
              <a:ext uri="{FF2B5EF4-FFF2-40B4-BE49-F238E27FC236}">
                <a16:creationId xmlns:a16="http://schemas.microsoft.com/office/drawing/2014/main" id="{8029EDDE-5913-D770-3D7E-8AA9DD50B47A}"/>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4" name="Subtitle 2">
            <a:extLst>
              <a:ext uri="{FF2B5EF4-FFF2-40B4-BE49-F238E27FC236}">
                <a16:creationId xmlns:a16="http://schemas.microsoft.com/office/drawing/2014/main" id="{C3750264-570F-EC56-3569-348B6924106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1599BBD5-72F2-F62D-3703-8A7CB82D7EF9}"/>
              </a:ext>
            </a:extLst>
          </p:cNvPr>
          <p:cNvSpPr>
            <a:spLocks noGrp="1"/>
          </p:cNvSpPr>
          <p:nvPr>
            <p:ph type="body" sz="quarter" idx="10"/>
          </p:nvPr>
        </p:nvSpPr>
        <p:spPr>
          <a:xfrm>
            <a:off x="9111539" y="6221029"/>
            <a:ext cx="2700951"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3" name="Graphic 2">
            <a:extLst>
              <a:ext uri="{FF2B5EF4-FFF2-40B4-BE49-F238E27FC236}">
                <a16:creationId xmlns:a16="http://schemas.microsoft.com/office/drawing/2014/main" id="{CC217187-B9BF-BF40-2265-A7F664D747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pic>
        <p:nvPicPr>
          <p:cNvPr id="18" name="Picture 17" descr="A blue and white robot&#10;&#10;Description automatically generated with medium confidence">
            <a:extLst>
              <a:ext uri="{FF2B5EF4-FFF2-40B4-BE49-F238E27FC236}">
                <a16:creationId xmlns:a16="http://schemas.microsoft.com/office/drawing/2014/main" id="{3F23B5A5-BB46-EB31-FB82-E7B823A219A0}"/>
              </a:ext>
            </a:extLst>
          </p:cNvPr>
          <p:cNvPicPr>
            <a:picLocks noChangeAspect="1"/>
          </p:cNvPicPr>
          <p:nvPr userDrawn="1"/>
        </p:nvPicPr>
        <p:blipFill>
          <a:blip r:embed="rId4"/>
          <a:stretch>
            <a:fillRect/>
          </a:stretch>
        </p:blipFill>
        <p:spPr>
          <a:xfrm>
            <a:off x="6211918" y="4466168"/>
            <a:ext cx="3302860" cy="2201333"/>
          </a:xfrm>
          <a:prstGeom prst="rect">
            <a:avLst/>
          </a:prstGeom>
        </p:spPr>
      </p:pic>
    </p:spTree>
    <p:extLst>
      <p:ext uri="{BB962C8B-B14F-4D97-AF65-F5344CB8AC3E}">
        <p14:creationId xmlns:p14="http://schemas.microsoft.com/office/powerpoint/2010/main" val="3642772276"/>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p:bg>
      <p:bgPr>
        <a:solidFill>
          <a:schemeClr val="bg2"/>
        </a:solidFill>
        <a:effectLst/>
      </p:bgPr>
    </p:bg>
    <p:spTree>
      <p:nvGrpSpPr>
        <p:cNvPr id="1" name=""/>
        <p:cNvGrpSpPr/>
        <p:nvPr/>
      </p:nvGrpSpPr>
      <p:grpSpPr>
        <a:xfrm>
          <a:off x="0" y="0"/>
          <a:ext cx="0" cy="0"/>
          <a:chOff x="0" y="0"/>
          <a:chExt cx="0" cy="0"/>
        </a:xfrm>
      </p:grpSpPr>
      <p:sp>
        <p:nvSpPr>
          <p:cNvPr id="8" name="Text Placeholder 83">
            <a:extLst>
              <a:ext uri="{FF2B5EF4-FFF2-40B4-BE49-F238E27FC236}">
                <a16:creationId xmlns:a16="http://schemas.microsoft.com/office/drawing/2014/main" id="{82565F88-E481-C6A7-E9D5-51E8342A7C1A}"/>
              </a:ext>
            </a:extLst>
          </p:cNvPr>
          <p:cNvSpPr txBox="1">
            <a:spLocks/>
          </p:cNvSpPr>
          <p:nvPr userDrawn="1"/>
        </p:nvSpPr>
        <p:spPr>
          <a:xfrm rot="10800000" flipV="1">
            <a:off x="0" y="-1"/>
            <a:ext cx="8426098" cy="4211955"/>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9" name="Title 1">
            <a:extLst>
              <a:ext uri="{FF2B5EF4-FFF2-40B4-BE49-F238E27FC236}">
                <a16:creationId xmlns:a16="http://schemas.microsoft.com/office/drawing/2014/main" id="{4219C089-E8CF-E559-B5B5-0F3B3352A7A3}"/>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0" name="Subtitle 2">
            <a:extLst>
              <a:ext uri="{FF2B5EF4-FFF2-40B4-BE49-F238E27FC236}">
                <a16:creationId xmlns:a16="http://schemas.microsoft.com/office/drawing/2014/main" id="{56796E69-31DF-E029-0DD9-948593BDC878}"/>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49">
            <a:extLst>
              <a:ext uri="{FF2B5EF4-FFF2-40B4-BE49-F238E27FC236}">
                <a16:creationId xmlns:a16="http://schemas.microsoft.com/office/drawing/2014/main" id="{A32A8C6D-9FB3-A8D0-E088-22B53C568D12}"/>
              </a:ext>
            </a:extLst>
          </p:cNvPr>
          <p:cNvSpPr txBox="1">
            <a:spLocks/>
          </p:cNvSpPr>
          <p:nvPr userDrawn="1"/>
        </p:nvSpPr>
        <p:spPr>
          <a:xfrm>
            <a:off x="9161628" y="2105977"/>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75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sp>
        <p:nvSpPr>
          <p:cNvPr id="2" name="Text Placeholder 2">
            <a:extLst>
              <a:ext uri="{FF2B5EF4-FFF2-40B4-BE49-F238E27FC236}">
                <a16:creationId xmlns:a16="http://schemas.microsoft.com/office/drawing/2014/main" id="{05075AC1-7080-D3A7-8161-3864205433EF}"/>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E32658F1-D2C9-F557-2C25-7F2DB5063C9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36507458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6_Title – Grid Light">
    <p:bg>
      <p:bgPr>
        <a:solidFill>
          <a:schemeClr val="bg2"/>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2990D4BA-9442-A398-45BB-20CDB49664E8}"/>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Freeform: Shape 10">
            <a:extLst>
              <a:ext uri="{FF2B5EF4-FFF2-40B4-BE49-F238E27FC236}">
                <a16:creationId xmlns:a16="http://schemas.microsoft.com/office/drawing/2014/main" id="{96C71DE0-9FDE-8F74-464E-889C5C6B3101}"/>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7F8F8"/>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2" name="Title 1">
            <a:extLst>
              <a:ext uri="{FF2B5EF4-FFF2-40B4-BE49-F238E27FC236}">
                <a16:creationId xmlns:a16="http://schemas.microsoft.com/office/drawing/2014/main" id="{7322A56F-B8B4-2517-B075-56C5134AB147}"/>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52AEF28E-58AF-7CF1-5DB2-38E1869E50B6}"/>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EB0659AC-36A3-5115-BB20-1540B01D1E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ABC5F1D4-A419-008A-D85B-F878E57DC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25931717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7_Title – Grid Light">
    <p:bg>
      <p:bgPr>
        <a:solidFill>
          <a:schemeClr val="bg1"/>
        </a:solidFill>
        <a:effectLst/>
      </p:bgPr>
    </p:bg>
    <p:spTree>
      <p:nvGrpSpPr>
        <p:cNvPr id="1" name=""/>
        <p:cNvGrpSpPr/>
        <p:nvPr/>
      </p:nvGrpSpPr>
      <p:grpSpPr>
        <a:xfrm>
          <a:off x="0" y="0"/>
          <a:ext cx="0" cy="0"/>
          <a:chOff x="0" y="0"/>
          <a:chExt cx="0" cy="0"/>
        </a:xfrm>
      </p:grpSpPr>
      <p:sp>
        <p:nvSpPr>
          <p:cNvPr id="10" name="Text Placeholder 49">
            <a:extLst>
              <a:ext uri="{FF2B5EF4-FFF2-40B4-BE49-F238E27FC236}">
                <a16:creationId xmlns:a16="http://schemas.microsoft.com/office/drawing/2014/main" id="{F553573E-D271-036E-1A63-693C2015B88F}"/>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E7EAEA"/>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1" name="Title 1">
            <a:extLst>
              <a:ext uri="{FF2B5EF4-FFF2-40B4-BE49-F238E27FC236}">
                <a16:creationId xmlns:a16="http://schemas.microsoft.com/office/drawing/2014/main" id="{E606D22B-8EDE-DD68-97A9-8DF7ACB52C75}"/>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2" name="Subtitle 2">
            <a:extLst>
              <a:ext uri="{FF2B5EF4-FFF2-40B4-BE49-F238E27FC236}">
                <a16:creationId xmlns:a16="http://schemas.microsoft.com/office/drawing/2014/main" id="{77A68C55-B8B8-0655-B427-79CB9926F05E}"/>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Freeform: Shape 1">
            <a:extLst>
              <a:ext uri="{FF2B5EF4-FFF2-40B4-BE49-F238E27FC236}">
                <a16:creationId xmlns:a16="http://schemas.microsoft.com/office/drawing/2014/main" id="{CF8D5089-7EDC-6E81-DD24-CFB2E3B23E54}"/>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E7EAEA"/>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92EA109C-D8E3-4290-A765-1F82509627BE}"/>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3FE3E5CE-4FE0-0D4E-EE3E-1C9B61B9E9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132376029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8_Title – Grid Light">
    <p:bg>
      <p:bgPr>
        <a:solidFill>
          <a:schemeClr val="accent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5C48506-5B62-D34E-2132-466245E667F9}"/>
              </a:ext>
            </a:extLst>
          </p:cNvPr>
          <p:cNvSpPr/>
          <p:nvPr userDrawn="1"/>
        </p:nvSpPr>
        <p:spPr>
          <a:xfrm>
            <a:off x="8127297" y="2180404"/>
            <a:ext cx="4064704" cy="4677597"/>
          </a:xfrm>
          <a:custGeom>
            <a:avLst/>
            <a:gdLst>
              <a:gd name="connsiteX0" fmla="*/ 4063645 w 4063645"/>
              <a:gd name="connsiteY0" fmla="*/ 0 h 4677597"/>
              <a:gd name="connsiteX1" fmla="*/ 4063645 w 4063645"/>
              <a:gd name="connsiteY1" fmla="*/ 2137265 h 4677597"/>
              <a:gd name="connsiteX2" fmla="*/ 3862190 w 4063645"/>
              <a:gd name="connsiteY2" fmla="*/ 2166337 h 4677597"/>
              <a:gd name="connsiteX3" fmla="*/ 2758545 w 4063645"/>
              <a:gd name="connsiteY3" fmla="*/ 2753506 h 4677597"/>
              <a:gd name="connsiteX4" fmla="*/ 2171374 w 4063645"/>
              <a:gd name="connsiteY4" fmla="*/ 4673988 h 4677597"/>
              <a:gd name="connsiteX5" fmla="*/ 2172255 w 4063645"/>
              <a:gd name="connsiteY5" fmla="*/ 4677597 h 4677597"/>
              <a:gd name="connsiteX6" fmla="*/ 19867 w 4063645"/>
              <a:gd name="connsiteY6" fmla="*/ 4677596 h 4677597"/>
              <a:gd name="connsiteX7" fmla="*/ 19545 w 4063645"/>
              <a:gd name="connsiteY7" fmla="*/ 4674915 h 4677597"/>
              <a:gd name="connsiteX8" fmla="*/ 1250832 w 4063645"/>
              <a:gd name="connsiteY8" fmla="*/ 1245793 h 4677597"/>
              <a:gd name="connsiteX9" fmla="*/ 3861258 w 4063645"/>
              <a:gd name="connsiteY9" fmla="*/ 14507 h 46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3645" h="4677597">
                <a:moveTo>
                  <a:pt x="4063645" y="0"/>
                </a:moveTo>
                <a:lnTo>
                  <a:pt x="4063645" y="2137265"/>
                </a:lnTo>
                <a:lnTo>
                  <a:pt x="3862190" y="2166337"/>
                </a:lnTo>
                <a:cubicBezTo>
                  <a:pt x="3457826" y="2244626"/>
                  <a:pt x="3071703" y="2440348"/>
                  <a:pt x="2758545" y="2753506"/>
                </a:cubicBezTo>
                <a:cubicBezTo>
                  <a:pt x="2236616" y="3275436"/>
                  <a:pt x="2040891" y="4000046"/>
                  <a:pt x="2171374" y="4673988"/>
                </a:cubicBezTo>
                <a:lnTo>
                  <a:pt x="2172255" y="4677597"/>
                </a:lnTo>
                <a:lnTo>
                  <a:pt x="19867" y="4677596"/>
                </a:lnTo>
                <a:lnTo>
                  <a:pt x="19545" y="4674915"/>
                </a:lnTo>
                <a:cubicBezTo>
                  <a:pt x="-97720" y="3449909"/>
                  <a:pt x="312708" y="2183917"/>
                  <a:pt x="1250832" y="1245793"/>
                </a:cubicBezTo>
                <a:cubicBezTo>
                  <a:pt x="1980483" y="516142"/>
                  <a:pt x="2908474" y="105714"/>
                  <a:pt x="3861258" y="14507"/>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algn="ctr"/>
            <a:endParaRPr lang="en-US" sz="1400" b="0" i="0" err="1">
              <a:latin typeface="Arial"/>
              <a:cs typeface="Arial"/>
            </a:endParaRPr>
          </a:p>
        </p:txBody>
      </p:sp>
      <p:sp>
        <p:nvSpPr>
          <p:cNvPr id="11" name="Text Placeholder 49">
            <a:extLst>
              <a:ext uri="{FF2B5EF4-FFF2-40B4-BE49-F238E27FC236}">
                <a16:creationId xmlns:a16="http://schemas.microsoft.com/office/drawing/2014/main" id="{7D4E8EC0-79BD-D9F1-19DC-99943FFD11BD}"/>
              </a:ext>
            </a:extLst>
          </p:cNvPr>
          <p:cNvSpPr txBox="1">
            <a:spLocks/>
          </p:cNvSpPr>
          <p:nvPr userDrawn="1"/>
        </p:nvSpPr>
        <p:spPr>
          <a:xfrm>
            <a:off x="3555874" y="3895115"/>
            <a:ext cx="2120607" cy="2120038"/>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FB5C32"/>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defPPr>
              <a:defRPr lang="en-US"/>
            </a:defPPr>
            <a:lvl1pPr algn="ctr">
              <a:defRPr sz="1400" b="0" i="0">
                <a:solidFill>
                  <a:schemeClr val="lt1"/>
                </a:solidFill>
                <a:latin typeface="Arial"/>
                <a:cs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sz="1400"/>
              <a:t> </a:t>
            </a:r>
          </a:p>
        </p:txBody>
      </p:sp>
      <p:sp>
        <p:nvSpPr>
          <p:cNvPr id="12" name="Title 1">
            <a:extLst>
              <a:ext uri="{FF2B5EF4-FFF2-40B4-BE49-F238E27FC236}">
                <a16:creationId xmlns:a16="http://schemas.microsoft.com/office/drawing/2014/main" id="{D821BAD0-49D0-C707-6EED-2545641FFBD9}"/>
              </a:ext>
            </a:extLst>
          </p:cNvPr>
          <p:cNvSpPr>
            <a:spLocks noGrp="1"/>
          </p:cNvSpPr>
          <p:nvPr>
            <p:ph type="ctrTitle"/>
          </p:nvPr>
        </p:nvSpPr>
        <p:spPr>
          <a:xfrm>
            <a:off x="383072" y="2298411"/>
            <a:ext cx="5293408" cy="1231106"/>
          </a:xfrm>
        </p:spPr>
        <p:txBody>
          <a:bodyPr lIns="0" tIns="0" rIns="0" bIns="0" anchor="b" anchorCtr="0">
            <a:sp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13" name="Subtitle 2">
            <a:extLst>
              <a:ext uri="{FF2B5EF4-FFF2-40B4-BE49-F238E27FC236}">
                <a16:creationId xmlns:a16="http://schemas.microsoft.com/office/drawing/2014/main" id="{19049BAA-F0AE-E76A-341E-A583E1C47875}"/>
              </a:ext>
            </a:extLst>
          </p:cNvPr>
          <p:cNvSpPr>
            <a:spLocks noGrp="1"/>
          </p:cNvSpPr>
          <p:nvPr>
            <p:ph type="subTitle" idx="1" hasCustomPrompt="1"/>
          </p:nvPr>
        </p:nvSpPr>
        <p:spPr>
          <a:xfrm>
            <a:off x="383072" y="3583491"/>
            <a:ext cx="5293408" cy="366254"/>
          </a:xfrm>
        </p:spPr>
        <p:txBody>
          <a:bodyPr lIns="0" tIns="0" rIns="0" bIns="0" anchor="t" anchorCtr="0">
            <a:sp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 name="Text Placeholder 2">
            <a:extLst>
              <a:ext uri="{FF2B5EF4-FFF2-40B4-BE49-F238E27FC236}">
                <a16:creationId xmlns:a16="http://schemas.microsoft.com/office/drawing/2014/main" id="{A76FF9C8-9630-D255-5748-61FABDDC7E0F}"/>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4" name="Graphic 3">
            <a:extLst>
              <a:ext uri="{FF2B5EF4-FFF2-40B4-BE49-F238E27FC236}">
                <a16:creationId xmlns:a16="http://schemas.microsoft.com/office/drawing/2014/main" id="{EF699570-67D9-1C8E-253F-51BC774404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3503628432"/>
      </p:ext>
    </p:extLst>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tx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2AD7E90F-C106-094C-12C9-959A43A0E987}"/>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01610A17-8141-2BB0-4E85-8B849636B66F}"/>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EA3B308D-8373-032E-720E-B14CE83B45EB}"/>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DBF0F7F-2D7C-12BB-57AC-91C3F49099A0}"/>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23D15997-541E-9917-FE14-A78B9A29DDDE}"/>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 Master text styles</a:t>
            </a:r>
          </a:p>
        </p:txBody>
      </p:sp>
      <p:sp>
        <p:nvSpPr>
          <p:cNvPr id="11" name="Text Placeholder 29">
            <a:extLst>
              <a:ext uri="{FF2B5EF4-FFF2-40B4-BE49-F238E27FC236}">
                <a16:creationId xmlns:a16="http://schemas.microsoft.com/office/drawing/2014/main" id="{B2353A72-B837-6DCD-E362-57EB1B0A53BC}"/>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8801BAC1-BBF9-7F79-76B2-9895C9970F88}"/>
              </a:ext>
            </a:extLst>
          </p:cNvPr>
          <p:cNvSpPr>
            <a:spLocks noGrp="1"/>
          </p:cNvSpPr>
          <p:nvPr>
            <p:ph type="body" sz="quarter" idx="10"/>
          </p:nvPr>
        </p:nvSpPr>
        <p:spPr>
          <a:xfrm>
            <a:off x="5261348" y="6221029"/>
            <a:ext cx="6551142" cy="357052"/>
          </a:xfrm>
        </p:spPr>
        <p:txBody>
          <a:bodyPr anchor="b" anchorCtr="0"/>
          <a:lstStyle>
            <a:lvl1pPr algn="r">
              <a:defRPr sz="800">
                <a:solidFill>
                  <a:schemeClr val="bg1"/>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E5ADDCCB-0183-4B53-71C4-153A3039A7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2030320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Title – Grid Light Custom">
    <p:bg>
      <p:bgPr>
        <a:solidFill>
          <a:schemeClr val="bg2"/>
        </a:solidFill>
        <a:effectLst/>
      </p:bgPr>
    </p:bg>
    <p:spTree>
      <p:nvGrpSpPr>
        <p:cNvPr id="1" name=""/>
        <p:cNvGrpSpPr/>
        <p:nvPr/>
      </p:nvGrpSpPr>
      <p:grpSpPr>
        <a:xfrm>
          <a:off x="0" y="0"/>
          <a:ext cx="0" cy="0"/>
          <a:chOff x="0" y="0"/>
          <a:chExt cx="0" cy="0"/>
        </a:xfrm>
      </p:grpSpPr>
      <p:sp>
        <p:nvSpPr>
          <p:cNvPr id="4" name="Text Placeholder 49">
            <a:extLst>
              <a:ext uri="{FF2B5EF4-FFF2-40B4-BE49-F238E27FC236}">
                <a16:creationId xmlns:a16="http://schemas.microsoft.com/office/drawing/2014/main" id="{0861A707-8FAA-785C-AF5A-B10408CFADDE}"/>
              </a:ext>
            </a:extLst>
          </p:cNvPr>
          <p:cNvSpPr>
            <a:spLocks noGrp="1"/>
          </p:cNvSpPr>
          <p:nvPr>
            <p:ph type="body" sz="quarter" idx="17" hasCustomPrompt="1"/>
          </p:nvPr>
        </p:nvSpPr>
        <p:spPr>
          <a:xfrm>
            <a:off x="3555872" y="3895115"/>
            <a:ext cx="2120608" cy="2120040"/>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 name="Title 1">
            <a:extLst>
              <a:ext uri="{FF2B5EF4-FFF2-40B4-BE49-F238E27FC236}">
                <a16:creationId xmlns:a16="http://schemas.microsoft.com/office/drawing/2014/main" id="{79A2CF16-F856-9E39-B817-6EFFB84D24B1}"/>
              </a:ext>
            </a:extLst>
          </p:cNvPr>
          <p:cNvSpPr>
            <a:spLocks noGrp="1"/>
          </p:cNvSpPr>
          <p:nvPr>
            <p:ph type="ctrTitle" hasCustomPrompt="1"/>
          </p:nvPr>
        </p:nvSpPr>
        <p:spPr>
          <a:xfrm>
            <a:off x="383072" y="2743201"/>
            <a:ext cx="5293408" cy="786317"/>
          </a:xfrm>
          <a:solidFill>
            <a:schemeClr val="bg1">
              <a:alpha val="65000"/>
            </a:schemeClr>
          </a:solidFill>
        </p:spPr>
        <p:txBody>
          <a:bodyPr lIns="91440" tIns="91440" rIns="91440" bIns="0" anchor="t" anchorCtr="0">
            <a:noAutofit/>
          </a:bodyPr>
          <a:lstStyle>
            <a:lvl1pPr algn="l">
              <a:lnSpc>
                <a:spcPct val="80000"/>
              </a:lnSpc>
              <a:defRPr sz="5000" b="1" i="0" spc="-100">
                <a:solidFill>
                  <a:schemeClr val="tx1"/>
                </a:solidFill>
                <a:latin typeface="Arial"/>
                <a:cs typeface="Arial"/>
              </a:defRPr>
            </a:lvl1pPr>
          </a:lstStyle>
          <a:p>
            <a:r>
              <a:rPr lang="en-US"/>
              <a:t>Master title style</a:t>
            </a:r>
          </a:p>
        </p:txBody>
      </p:sp>
      <p:sp>
        <p:nvSpPr>
          <p:cNvPr id="7" name="Subtitle 2">
            <a:extLst>
              <a:ext uri="{FF2B5EF4-FFF2-40B4-BE49-F238E27FC236}">
                <a16:creationId xmlns:a16="http://schemas.microsoft.com/office/drawing/2014/main" id="{337F9D4E-FB24-2390-3DF7-EA465F01C000}"/>
              </a:ext>
            </a:extLst>
          </p:cNvPr>
          <p:cNvSpPr>
            <a:spLocks noGrp="1"/>
          </p:cNvSpPr>
          <p:nvPr>
            <p:ph type="subTitle" idx="1" hasCustomPrompt="1"/>
          </p:nvPr>
        </p:nvSpPr>
        <p:spPr>
          <a:xfrm>
            <a:off x="383072" y="3796115"/>
            <a:ext cx="5293408" cy="560910"/>
          </a:xfrm>
          <a:solidFill>
            <a:schemeClr val="bg1">
              <a:alpha val="65000"/>
            </a:schemeClr>
          </a:solidFill>
        </p:spPr>
        <p:txBody>
          <a:bodyPr lIns="91440" tIns="91440" rIns="91440" bIns="91440" anchor="ctr" anchorCtr="0">
            <a:normAutofit/>
          </a:bodyPr>
          <a:lstStyle>
            <a:lvl1pPr marL="0" indent="0" algn="l">
              <a:lnSpc>
                <a:spcPct val="100000"/>
              </a:lnSpc>
              <a:spcBef>
                <a:spcPts val="800"/>
              </a:spcBef>
              <a:spcAft>
                <a:spcPts val="0"/>
              </a:spcAft>
              <a:buNone/>
              <a:defRPr sz="2800" b="1" i="0" spc="-5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8" name="Text Placeholder 4">
            <a:extLst>
              <a:ext uri="{FF2B5EF4-FFF2-40B4-BE49-F238E27FC236}">
                <a16:creationId xmlns:a16="http://schemas.microsoft.com/office/drawing/2014/main" id="{98814365-5E6E-0C9E-EDFB-C1319C13FCD9}"/>
              </a:ext>
            </a:extLst>
          </p:cNvPr>
          <p:cNvSpPr>
            <a:spLocks noGrp="1"/>
          </p:cNvSpPr>
          <p:nvPr>
            <p:ph type="body" sz="quarter" idx="33" hasCustomPrompt="1"/>
          </p:nvPr>
        </p:nvSpPr>
        <p:spPr>
          <a:xfrm>
            <a:off x="382687" y="1169558"/>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(Third line)</a:t>
            </a:r>
          </a:p>
        </p:txBody>
      </p:sp>
      <p:sp>
        <p:nvSpPr>
          <p:cNvPr id="9" name="Text Placeholder 4">
            <a:extLst>
              <a:ext uri="{FF2B5EF4-FFF2-40B4-BE49-F238E27FC236}">
                <a16:creationId xmlns:a16="http://schemas.microsoft.com/office/drawing/2014/main" id="{AA8FCFCE-1BD2-D0D2-E859-B29857E19554}"/>
              </a:ext>
            </a:extLst>
          </p:cNvPr>
          <p:cNvSpPr>
            <a:spLocks noGrp="1"/>
          </p:cNvSpPr>
          <p:nvPr>
            <p:ph type="body" sz="quarter" idx="34"/>
          </p:nvPr>
        </p:nvSpPr>
        <p:spPr>
          <a:xfrm>
            <a:off x="382687" y="1956884"/>
            <a:ext cx="5293793" cy="786317"/>
          </a:xfrm>
          <a:solidFill>
            <a:schemeClr val="bg1">
              <a:alpha val="65000"/>
            </a:schemeClr>
          </a:solidFill>
        </p:spPr>
        <p:txBody>
          <a:bodyPr lIns="91440" tIns="0" rIns="91440" bIns="91440" anchor="ctr"/>
          <a:lstStyle>
            <a:lvl1pPr>
              <a:spcBef>
                <a:spcPts val="0"/>
              </a:spcBef>
              <a:defRPr sz="5000" b="1"/>
            </a:lvl1pPr>
          </a:lstStyle>
          <a:p>
            <a:pPr lvl="0"/>
            <a:r>
              <a:rPr lang="en-US"/>
              <a:t>Click to edit Master text styles</a:t>
            </a:r>
          </a:p>
        </p:txBody>
      </p:sp>
      <p:sp>
        <p:nvSpPr>
          <p:cNvPr id="11" name="Text Placeholder 29">
            <a:extLst>
              <a:ext uri="{FF2B5EF4-FFF2-40B4-BE49-F238E27FC236}">
                <a16:creationId xmlns:a16="http://schemas.microsoft.com/office/drawing/2014/main" id="{7245ABF2-28DD-3436-1D35-EF0040C190C7}"/>
              </a:ext>
            </a:extLst>
          </p:cNvPr>
          <p:cNvSpPr>
            <a:spLocks noGrp="1"/>
          </p:cNvSpPr>
          <p:nvPr>
            <p:ph type="body" sz="quarter" idx="32" hasCustomPrompt="1"/>
          </p:nvPr>
        </p:nvSpPr>
        <p:spPr>
          <a:xfrm rot="18900000" flipV="1">
            <a:off x="7242416" y="3127407"/>
            <a:ext cx="6151595" cy="3076598"/>
          </a:xfrm>
          <a:custGeom>
            <a:avLst/>
            <a:gdLst>
              <a:gd name="connsiteX0" fmla="*/ 6149993 w 6149993"/>
              <a:gd name="connsiteY0" fmla="*/ 1964049 h 3076598"/>
              <a:gd name="connsiteX1" fmla="*/ 4650148 w 6149993"/>
              <a:gd name="connsiteY1" fmla="*/ 464204 h 3076598"/>
              <a:gd name="connsiteX2" fmla="*/ 4638007 w 6149993"/>
              <a:gd name="connsiteY2" fmla="*/ 475238 h 3076598"/>
              <a:gd name="connsiteX3" fmla="*/ 3287753 w 6149993"/>
              <a:gd name="connsiteY3" fmla="*/ 959968 h 3076598"/>
              <a:gd name="connsiteX4" fmla="*/ 1527548 w 6149993"/>
              <a:gd name="connsiteY4" fmla="*/ 24073 h 3076598"/>
              <a:gd name="connsiteX5" fmla="*/ 1512923 w 6149993"/>
              <a:gd name="connsiteY5" fmla="*/ 0 h 3076598"/>
              <a:gd name="connsiteX6" fmla="*/ 0 w 6149993"/>
              <a:gd name="connsiteY6" fmla="*/ 1512924 h 3076598"/>
              <a:gd name="connsiteX7" fmla="*/ 16454 w 6149993"/>
              <a:gd name="connsiteY7" fmla="*/ 1533863 h 3076598"/>
              <a:gd name="connsiteX8" fmla="*/ 3287753 w 6149993"/>
              <a:gd name="connsiteY8" fmla="*/ 3076598 h 3076598"/>
              <a:gd name="connsiteX9" fmla="*/ 6138204 w 6149993"/>
              <a:gd name="connsiteY9" fmla="*/ 1975288 h 30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9993" h="3076598">
                <a:moveTo>
                  <a:pt x="6149993" y="1964049"/>
                </a:moveTo>
                <a:lnTo>
                  <a:pt x="4650148" y="464204"/>
                </a:lnTo>
                <a:lnTo>
                  <a:pt x="4638007" y="475238"/>
                </a:lnTo>
                <a:cubicBezTo>
                  <a:pt x="4271074" y="778058"/>
                  <a:pt x="3800657" y="959968"/>
                  <a:pt x="3287753" y="959968"/>
                </a:cubicBezTo>
                <a:cubicBezTo>
                  <a:pt x="2555033" y="959968"/>
                  <a:pt x="1909019" y="588724"/>
                  <a:pt x="1527548" y="24073"/>
                </a:cubicBezTo>
                <a:lnTo>
                  <a:pt x="1512923" y="0"/>
                </a:lnTo>
                <a:lnTo>
                  <a:pt x="0" y="1512924"/>
                </a:lnTo>
                <a:lnTo>
                  <a:pt x="16454" y="1533863"/>
                </a:lnTo>
                <a:cubicBezTo>
                  <a:pt x="794015" y="2476050"/>
                  <a:pt x="1970751" y="3076598"/>
                  <a:pt x="3287753" y="3076598"/>
                </a:cubicBezTo>
                <a:cubicBezTo>
                  <a:pt x="4385254" y="3076598"/>
                  <a:pt x="5385348" y="2659551"/>
                  <a:pt x="6138204" y="1975288"/>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 Placeholder 2">
            <a:extLst>
              <a:ext uri="{FF2B5EF4-FFF2-40B4-BE49-F238E27FC236}">
                <a16:creationId xmlns:a16="http://schemas.microsoft.com/office/drawing/2014/main" id="{66407DA8-97BF-C5B8-C9B7-283F8DD15074}"/>
              </a:ext>
            </a:extLst>
          </p:cNvPr>
          <p:cNvSpPr>
            <a:spLocks noGrp="1"/>
          </p:cNvSpPr>
          <p:nvPr>
            <p:ph type="body" sz="quarter" idx="10"/>
          </p:nvPr>
        </p:nvSpPr>
        <p:spPr>
          <a:xfrm>
            <a:off x="5261348" y="6221029"/>
            <a:ext cx="6551142" cy="357052"/>
          </a:xfrm>
        </p:spPr>
        <p:txBody>
          <a:bodyPr anchor="b" anchorCtr="0"/>
          <a:lstStyle>
            <a:lvl1pPr algn="r">
              <a:defRPr sz="800">
                <a:solidFill>
                  <a:schemeClr val="tx2"/>
                </a:solidFill>
              </a:defRPr>
            </a:lvl1pPr>
            <a:lvl2pPr marL="0" indent="0">
              <a:buNone/>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p:txBody>
      </p:sp>
      <p:pic>
        <p:nvPicPr>
          <p:cNvPr id="5" name="Graphic 4">
            <a:extLst>
              <a:ext uri="{FF2B5EF4-FFF2-40B4-BE49-F238E27FC236}">
                <a16:creationId xmlns:a16="http://schemas.microsoft.com/office/drawing/2014/main" id="{70671432-83C9-2265-B602-7B98C37C1F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1990" y="6084140"/>
            <a:ext cx="3035131" cy="557784"/>
          </a:xfrm>
          <a:prstGeom prst="rect">
            <a:avLst/>
          </a:prstGeom>
        </p:spPr>
      </p:pic>
    </p:spTree>
    <p:extLst>
      <p:ext uri="{BB962C8B-B14F-4D97-AF65-F5344CB8AC3E}">
        <p14:creationId xmlns:p14="http://schemas.microsoft.com/office/powerpoint/2010/main" val="21481684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image" Target="../media/image2.sv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image" Target="../media/image1.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image" Target="../media/image1.png"/><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theme" Target="../theme/theme3.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slideLayout" Target="../slideLayouts/slideLayout131.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45" Type="http://schemas.openxmlformats.org/officeDocument/2006/relationships/image" Target="../media/image2.svg"/><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4" Type="http://schemas.openxmlformats.org/officeDocument/2006/relationships/image" Target="../media/image1.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43" Type="http://schemas.openxmlformats.org/officeDocument/2006/relationships/theme" Target="../theme/theme4.xml"/><Relationship Id="rId8" Type="http://schemas.openxmlformats.org/officeDocument/2006/relationships/slideLayout" Target="../slideLayouts/slideLayout97.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20" Type="http://schemas.openxmlformats.org/officeDocument/2006/relationships/slideLayout" Target="../slideLayouts/slideLayout109.xml"/><Relationship Id="rId41"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101" y="1322024"/>
            <a:ext cx="11429800" cy="48882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FE6E6F30-DD8E-6F7B-B351-EB0284B4574F}"/>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7" name="Rectangle 26">
            <a:extLst>
              <a:ext uri="{FF2B5EF4-FFF2-40B4-BE49-F238E27FC236}">
                <a16:creationId xmlns:a16="http://schemas.microsoft.com/office/drawing/2014/main" id="{0A990492-A8E7-C0BC-61E2-D5A1DA46BF77}"/>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Freeform: Shape 41">
            <a:extLst>
              <a:ext uri="{FF2B5EF4-FFF2-40B4-BE49-F238E27FC236}">
                <a16:creationId xmlns:a16="http://schemas.microsoft.com/office/drawing/2014/main" id="{C3DCD0F2-5292-28A2-26FE-D31FBD7CE064}"/>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9" name="TextBox 28">
            <a:extLst>
              <a:ext uri="{FF2B5EF4-FFF2-40B4-BE49-F238E27FC236}">
                <a16:creationId xmlns:a16="http://schemas.microsoft.com/office/drawing/2014/main" id="{48D4BE23-3107-374E-96E0-86539A167D2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30" name="Group 29">
            <a:extLst>
              <a:ext uri="{FF2B5EF4-FFF2-40B4-BE49-F238E27FC236}">
                <a16:creationId xmlns:a16="http://schemas.microsoft.com/office/drawing/2014/main" id="{A4CCAF4B-2B4B-00E9-617C-58268D3D85F3}"/>
              </a:ext>
            </a:extLst>
          </p:cNvPr>
          <p:cNvGrpSpPr/>
          <p:nvPr userDrawn="1"/>
        </p:nvGrpSpPr>
        <p:grpSpPr>
          <a:xfrm>
            <a:off x="6991767" y="244608"/>
            <a:ext cx="4972747" cy="549346"/>
            <a:chOff x="6989946" y="244608"/>
            <a:chExt cx="4971452" cy="549346"/>
          </a:xfrm>
        </p:grpSpPr>
        <p:sp>
          <p:nvSpPr>
            <p:cNvPr id="31" name="Freeform: Shape 30">
              <a:extLst>
                <a:ext uri="{FF2B5EF4-FFF2-40B4-BE49-F238E27FC236}">
                  <a16:creationId xmlns:a16="http://schemas.microsoft.com/office/drawing/2014/main" id="{E28E15AB-CDDB-F39D-902D-E5979E7C4CDA}"/>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32" name="Group 31">
              <a:extLst>
                <a:ext uri="{FF2B5EF4-FFF2-40B4-BE49-F238E27FC236}">
                  <a16:creationId xmlns:a16="http://schemas.microsoft.com/office/drawing/2014/main" id="{E10CBB02-3AB5-CEB3-C676-CD188EEC0BFB}"/>
                </a:ext>
              </a:extLst>
            </p:cNvPr>
            <p:cNvGrpSpPr/>
            <p:nvPr userDrawn="1"/>
          </p:nvGrpSpPr>
          <p:grpSpPr>
            <a:xfrm>
              <a:off x="8550712" y="244608"/>
              <a:ext cx="3410686" cy="549346"/>
              <a:chOff x="8550712" y="244608"/>
              <a:chExt cx="3410686" cy="549346"/>
            </a:xfrm>
          </p:grpSpPr>
          <p:sp>
            <p:nvSpPr>
              <p:cNvPr id="33" name="Freeform: Shape 32">
                <a:extLst>
                  <a:ext uri="{FF2B5EF4-FFF2-40B4-BE49-F238E27FC236}">
                    <a16:creationId xmlns:a16="http://schemas.microsoft.com/office/drawing/2014/main" id="{B1531FD9-E150-5AC7-9841-AA36F23AAA5A}"/>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34" name="Freeform: Shape 33">
                <a:extLst>
                  <a:ext uri="{FF2B5EF4-FFF2-40B4-BE49-F238E27FC236}">
                    <a16:creationId xmlns:a16="http://schemas.microsoft.com/office/drawing/2014/main" id="{B737093F-4048-B122-538B-66867BCFBEED}"/>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35" name="Freeform: Shape 34">
                <a:extLst>
                  <a:ext uri="{FF2B5EF4-FFF2-40B4-BE49-F238E27FC236}">
                    <a16:creationId xmlns:a16="http://schemas.microsoft.com/office/drawing/2014/main" id="{51DC6CF9-3571-20B7-3C12-F61B50905FE7}"/>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7" name="Graphic 6">
            <a:extLst>
              <a:ext uri="{FF2B5EF4-FFF2-40B4-BE49-F238E27FC236}">
                <a16:creationId xmlns:a16="http://schemas.microsoft.com/office/drawing/2014/main" id="{B0AD5E12-DAD3-54C4-0CEC-E33842D2D696}"/>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25080654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964" r:id="rId9"/>
    <p:sldLayoutId id="2147483965"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966" r:id="rId46"/>
    <p:sldLayoutId id="2147483970" r:id="rId47"/>
    <p:sldLayoutId id="2147483971" r:id="rId48"/>
    <p:sldLayoutId id="2147483974" r:id="rId49"/>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439">
          <p15:clr>
            <a:srgbClr val="F26B43"/>
          </p15:clr>
        </p15:guide>
        <p15:guide id="6" orient="horz" pos="3912">
          <p15:clr>
            <a:srgbClr val="F26B43"/>
          </p15:clr>
        </p15:guide>
        <p15:guide id="7" pos="239">
          <p15:clr>
            <a:srgbClr val="F26B43"/>
          </p15:clr>
        </p15:guide>
        <p15:guide id="8" orient="horz" pos="648">
          <p15:clr>
            <a:srgbClr val="F26B43"/>
          </p15:clr>
        </p15:guide>
        <p15:guide id="9" orient="horz" pos="8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101" y="1322389"/>
            <a:ext cx="11429800" cy="496182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BAA1A17-E5C3-4173-84E8-4D5439A15A93}"/>
              </a:ext>
            </a:extLst>
          </p:cNvPr>
          <p:cNvSpPr/>
          <p:nvPr/>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Shape 41">
            <a:extLst>
              <a:ext uri="{FF2B5EF4-FFF2-40B4-BE49-F238E27FC236}">
                <a16:creationId xmlns:a16="http://schemas.microsoft.com/office/drawing/2014/main" id="{4A97655A-46C7-C27B-BD27-01E4D6892777}"/>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5" name="TextBox 44">
            <a:extLst>
              <a:ext uri="{FF2B5EF4-FFF2-40B4-BE49-F238E27FC236}">
                <a16:creationId xmlns:a16="http://schemas.microsoft.com/office/drawing/2014/main" id="{2D69B45D-EE92-9A02-A3BC-B28ACA724BF2}"/>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46" name="Group 45">
            <a:extLst>
              <a:ext uri="{FF2B5EF4-FFF2-40B4-BE49-F238E27FC236}">
                <a16:creationId xmlns:a16="http://schemas.microsoft.com/office/drawing/2014/main" id="{0B0701A5-38BC-3710-AA7D-5D0943A83D41}"/>
              </a:ext>
            </a:extLst>
          </p:cNvPr>
          <p:cNvGrpSpPr/>
          <p:nvPr userDrawn="1"/>
        </p:nvGrpSpPr>
        <p:grpSpPr>
          <a:xfrm>
            <a:off x="6991767" y="244608"/>
            <a:ext cx="4972747" cy="549346"/>
            <a:chOff x="6989946" y="244608"/>
            <a:chExt cx="4971452" cy="549346"/>
          </a:xfrm>
        </p:grpSpPr>
        <p:sp>
          <p:nvSpPr>
            <p:cNvPr id="47" name="Freeform: Shape 46">
              <a:extLst>
                <a:ext uri="{FF2B5EF4-FFF2-40B4-BE49-F238E27FC236}">
                  <a16:creationId xmlns:a16="http://schemas.microsoft.com/office/drawing/2014/main" id="{FCCC4AC3-D5D2-45A0-F12C-7E98EFB348FC}"/>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48" name="Group 47">
              <a:extLst>
                <a:ext uri="{FF2B5EF4-FFF2-40B4-BE49-F238E27FC236}">
                  <a16:creationId xmlns:a16="http://schemas.microsoft.com/office/drawing/2014/main" id="{CD1382E1-B8E0-EEF7-6F12-2396FDA21629}"/>
                </a:ext>
              </a:extLst>
            </p:cNvPr>
            <p:cNvGrpSpPr/>
            <p:nvPr userDrawn="1"/>
          </p:nvGrpSpPr>
          <p:grpSpPr>
            <a:xfrm>
              <a:off x="8550712" y="244608"/>
              <a:ext cx="3410686" cy="549346"/>
              <a:chOff x="8550712" y="244608"/>
              <a:chExt cx="3410686" cy="549346"/>
            </a:xfrm>
          </p:grpSpPr>
          <p:sp>
            <p:nvSpPr>
              <p:cNvPr id="49" name="Freeform: Shape 48">
                <a:extLst>
                  <a:ext uri="{FF2B5EF4-FFF2-40B4-BE49-F238E27FC236}">
                    <a16:creationId xmlns:a16="http://schemas.microsoft.com/office/drawing/2014/main" id="{87D242EC-35E7-73D6-2AFD-DC281C090E57}"/>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50" name="Freeform: Shape 49">
                <a:extLst>
                  <a:ext uri="{FF2B5EF4-FFF2-40B4-BE49-F238E27FC236}">
                    <a16:creationId xmlns:a16="http://schemas.microsoft.com/office/drawing/2014/main" id="{039C4BD2-097F-D64A-4C67-1E54E8D24AC5}"/>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51" name="Freeform: Shape 50">
                <a:extLst>
                  <a:ext uri="{FF2B5EF4-FFF2-40B4-BE49-F238E27FC236}">
                    <a16:creationId xmlns:a16="http://schemas.microsoft.com/office/drawing/2014/main" id="{5B3711CC-BAE5-951C-D80C-623A5BB8E87D}"/>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7" name="Graphic 6">
            <a:extLst>
              <a:ext uri="{FF2B5EF4-FFF2-40B4-BE49-F238E27FC236}">
                <a16:creationId xmlns:a16="http://schemas.microsoft.com/office/drawing/2014/main" id="{43C5EB3F-4EE4-A417-731D-6FC47107164B}"/>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2069357749"/>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6" orient="horz" pos="660">
          <p15:clr>
            <a:srgbClr val="F26B43"/>
          </p15:clr>
        </p15:guide>
        <p15:guide id="7" orient="horz" pos="83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101" y="1322389"/>
            <a:ext cx="11429800" cy="496182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a:solidFill>
                <a:schemeClr val="tx1"/>
              </a:solidFill>
              <a:latin typeface="Arial"/>
              <a:ea typeface="+mn-ea"/>
              <a:cs typeface="Arial"/>
            </a:endParaRPr>
          </a:p>
        </p:txBody>
      </p:sp>
      <p:sp>
        <p:nvSpPr>
          <p:cNvPr id="10" name="Rectangle 9">
            <a:extLst>
              <a:ext uri="{FF2B5EF4-FFF2-40B4-BE49-F238E27FC236}">
                <a16:creationId xmlns:a16="http://schemas.microsoft.com/office/drawing/2014/main" id="{BBAA1A17-E5C3-4173-84E8-4D5439A15A93}"/>
              </a:ext>
            </a:extLst>
          </p:cNvPr>
          <p:cNvSpPr/>
          <p:nvPr/>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Shape 41">
            <a:extLst>
              <a:ext uri="{FF2B5EF4-FFF2-40B4-BE49-F238E27FC236}">
                <a16:creationId xmlns:a16="http://schemas.microsoft.com/office/drawing/2014/main" id="{4A97655A-46C7-C27B-BD27-01E4D6892777}"/>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45" name="TextBox 44">
            <a:extLst>
              <a:ext uri="{FF2B5EF4-FFF2-40B4-BE49-F238E27FC236}">
                <a16:creationId xmlns:a16="http://schemas.microsoft.com/office/drawing/2014/main" id="{2D69B45D-EE92-9A02-A3BC-B28ACA724BF2}"/>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46" name="Group 45">
            <a:extLst>
              <a:ext uri="{FF2B5EF4-FFF2-40B4-BE49-F238E27FC236}">
                <a16:creationId xmlns:a16="http://schemas.microsoft.com/office/drawing/2014/main" id="{0B0701A5-38BC-3710-AA7D-5D0943A83D41}"/>
              </a:ext>
            </a:extLst>
          </p:cNvPr>
          <p:cNvGrpSpPr/>
          <p:nvPr userDrawn="1"/>
        </p:nvGrpSpPr>
        <p:grpSpPr>
          <a:xfrm>
            <a:off x="6991767" y="244608"/>
            <a:ext cx="4972747" cy="549346"/>
            <a:chOff x="6989946" y="244608"/>
            <a:chExt cx="4971452" cy="549346"/>
          </a:xfrm>
        </p:grpSpPr>
        <p:sp>
          <p:nvSpPr>
            <p:cNvPr id="47" name="Freeform: Shape 46">
              <a:extLst>
                <a:ext uri="{FF2B5EF4-FFF2-40B4-BE49-F238E27FC236}">
                  <a16:creationId xmlns:a16="http://schemas.microsoft.com/office/drawing/2014/main" id="{FCCC4AC3-D5D2-45A0-F12C-7E98EFB348FC}"/>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48" name="Group 47">
              <a:extLst>
                <a:ext uri="{FF2B5EF4-FFF2-40B4-BE49-F238E27FC236}">
                  <a16:creationId xmlns:a16="http://schemas.microsoft.com/office/drawing/2014/main" id="{CD1382E1-B8E0-EEF7-6F12-2396FDA21629}"/>
                </a:ext>
              </a:extLst>
            </p:cNvPr>
            <p:cNvGrpSpPr/>
            <p:nvPr userDrawn="1"/>
          </p:nvGrpSpPr>
          <p:grpSpPr>
            <a:xfrm>
              <a:off x="8550712" y="244608"/>
              <a:ext cx="3410686" cy="549346"/>
              <a:chOff x="8550712" y="244608"/>
              <a:chExt cx="3410686" cy="549346"/>
            </a:xfrm>
          </p:grpSpPr>
          <p:sp>
            <p:nvSpPr>
              <p:cNvPr id="49" name="Freeform: Shape 48">
                <a:extLst>
                  <a:ext uri="{FF2B5EF4-FFF2-40B4-BE49-F238E27FC236}">
                    <a16:creationId xmlns:a16="http://schemas.microsoft.com/office/drawing/2014/main" id="{87D242EC-35E7-73D6-2AFD-DC281C090E57}"/>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50" name="Freeform: Shape 49">
                <a:extLst>
                  <a:ext uri="{FF2B5EF4-FFF2-40B4-BE49-F238E27FC236}">
                    <a16:creationId xmlns:a16="http://schemas.microsoft.com/office/drawing/2014/main" id="{039C4BD2-097F-D64A-4C67-1E54E8D24AC5}"/>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51" name="Freeform: Shape 50">
                <a:extLst>
                  <a:ext uri="{FF2B5EF4-FFF2-40B4-BE49-F238E27FC236}">
                    <a16:creationId xmlns:a16="http://schemas.microsoft.com/office/drawing/2014/main" id="{5B3711CC-BAE5-951C-D80C-623A5BB8E87D}"/>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7" name="Graphic 6">
            <a:extLst>
              <a:ext uri="{FF2B5EF4-FFF2-40B4-BE49-F238E27FC236}">
                <a16:creationId xmlns:a16="http://schemas.microsoft.com/office/drawing/2014/main" id="{43C5EB3F-4EE4-A417-731D-6FC47107164B}"/>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54324666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972" r:id="rId18"/>
    <p:sldLayoutId id="2147483973" r:id="rId19"/>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6" orient="horz" pos="660">
          <p15:clr>
            <a:srgbClr val="F26B43"/>
          </p15:clr>
        </p15:guide>
        <p15:guide id="7" orient="horz" pos="83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101" y="357722"/>
            <a:ext cx="6610663" cy="690029"/>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381101" y="1322024"/>
            <a:ext cx="11429800" cy="48882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Box 25">
            <a:extLst>
              <a:ext uri="{FF2B5EF4-FFF2-40B4-BE49-F238E27FC236}">
                <a16:creationId xmlns:a16="http://schemas.microsoft.com/office/drawing/2014/main" id="{FE6E6F30-DD8E-6F7B-B351-EB0284B4574F}"/>
              </a:ext>
            </a:extLst>
          </p:cNvPr>
          <p:cNvSpPr txBox="1"/>
          <p:nvPr userDrawn="1"/>
        </p:nvSpPr>
        <p:spPr>
          <a:xfrm>
            <a:off x="11457723" y="6472936"/>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7" name="Rectangle 26">
            <a:extLst>
              <a:ext uri="{FF2B5EF4-FFF2-40B4-BE49-F238E27FC236}">
                <a16:creationId xmlns:a16="http://schemas.microsoft.com/office/drawing/2014/main" id="{0A990492-A8E7-C0BC-61E2-D5A1DA46BF77}"/>
              </a:ext>
            </a:extLst>
          </p:cNvPr>
          <p:cNvSpPr/>
          <p:nvPr userDrawn="1"/>
        </p:nvSpPr>
        <p:spPr>
          <a:xfrm>
            <a:off x="-1" y="6812282"/>
            <a:ext cx="121920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Freeform: Shape 41">
            <a:extLst>
              <a:ext uri="{FF2B5EF4-FFF2-40B4-BE49-F238E27FC236}">
                <a16:creationId xmlns:a16="http://schemas.microsoft.com/office/drawing/2014/main" id="{C3DCD0F2-5292-28A2-26FE-D31FBD7CE064}"/>
              </a:ext>
            </a:extLst>
          </p:cNvPr>
          <p:cNvSpPr txBox="1">
            <a:spLocks/>
          </p:cNvSpPr>
          <p:nvPr userDrawn="1"/>
        </p:nvSpPr>
        <p:spPr>
          <a:xfrm rot="16200000">
            <a:off x="9350039" y="515505"/>
            <a:ext cx="520273" cy="520405"/>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9" name="TextBox 28">
            <a:extLst>
              <a:ext uri="{FF2B5EF4-FFF2-40B4-BE49-F238E27FC236}">
                <a16:creationId xmlns:a16="http://schemas.microsoft.com/office/drawing/2014/main" id="{48D4BE23-3107-374E-96E0-86539A167D24}"/>
              </a:ext>
            </a:extLst>
          </p:cNvPr>
          <p:cNvSpPr txBox="1">
            <a:spLocks/>
          </p:cNvSpPr>
          <p:nvPr userDrawn="1"/>
        </p:nvSpPr>
        <p:spPr>
          <a:xfrm>
            <a:off x="7041922" y="1"/>
            <a:ext cx="2011251" cy="783591"/>
          </a:xfrm>
          <a:custGeom>
            <a:avLst/>
            <a:gdLst>
              <a:gd name="connsiteX0" fmla="*/ 0 w 2010727"/>
              <a:gd name="connsiteY0" fmla="*/ 0 h 783591"/>
              <a:gd name="connsiteX1" fmla="*/ 554656 w 2010727"/>
              <a:gd name="connsiteY1" fmla="*/ 0 h 783591"/>
              <a:gd name="connsiteX2" fmla="*/ 572969 w 2010727"/>
              <a:gd name="connsiteY2" fmla="*/ 33738 h 783591"/>
              <a:gd name="connsiteX3" fmla="*/ 1005363 w 2010727"/>
              <a:gd name="connsiteY3" fmla="*/ 263640 h 783591"/>
              <a:gd name="connsiteX4" fmla="*/ 1437757 w 2010727"/>
              <a:gd name="connsiteY4" fmla="*/ 33738 h 783591"/>
              <a:gd name="connsiteX5" fmla="*/ 1456070 w 2010727"/>
              <a:gd name="connsiteY5" fmla="*/ 0 h 783591"/>
              <a:gd name="connsiteX6" fmla="*/ 2010727 w 2010727"/>
              <a:gd name="connsiteY6" fmla="*/ 0 h 783591"/>
              <a:gd name="connsiteX7" fmla="*/ 1964925 w 2010727"/>
              <a:gd name="connsiteY7" fmla="*/ 147550 h 783591"/>
              <a:gd name="connsiteX8" fmla="*/ 1005363 w 2010727"/>
              <a:gd name="connsiteY8" fmla="*/ 783591 h 783591"/>
              <a:gd name="connsiteX9" fmla="*/ 45802 w 2010727"/>
              <a:gd name="connsiteY9" fmla="*/ 147550 h 78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0727" h="783591">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chemeClr val="bg2">
              <a:alpha val="5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t> </a:t>
            </a:r>
          </a:p>
        </p:txBody>
      </p:sp>
      <p:grpSp>
        <p:nvGrpSpPr>
          <p:cNvPr id="30" name="Group 29">
            <a:extLst>
              <a:ext uri="{FF2B5EF4-FFF2-40B4-BE49-F238E27FC236}">
                <a16:creationId xmlns:a16="http://schemas.microsoft.com/office/drawing/2014/main" id="{A4CCAF4B-2B4B-00E9-617C-58268D3D85F3}"/>
              </a:ext>
            </a:extLst>
          </p:cNvPr>
          <p:cNvGrpSpPr/>
          <p:nvPr userDrawn="1"/>
        </p:nvGrpSpPr>
        <p:grpSpPr>
          <a:xfrm>
            <a:off x="6991767" y="244608"/>
            <a:ext cx="4972747" cy="549346"/>
            <a:chOff x="6989946" y="244608"/>
            <a:chExt cx="4971452" cy="549346"/>
          </a:xfrm>
        </p:grpSpPr>
        <p:sp>
          <p:nvSpPr>
            <p:cNvPr id="31" name="Freeform: Shape 30">
              <a:extLst>
                <a:ext uri="{FF2B5EF4-FFF2-40B4-BE49-F238E27FC236}">
                  <a16:creationId xmlns:a16="http://schemas.microsoft.com/office/drawing/2014/main" id="{E28E15AB-CDDB-F39D-902D-E5979E7C4CDA}"/>
                </a:ext>
              </a:extLst>
            </p:cNvPr>
            <p:cNvSpPr/>
            <p:nvPr userDrawn="1"/>
          </p:nvSpPr>
          <p:spPr>
            <a:xfrm rot="5400000">
              <a:off x="7380249"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nvGrpSpPr>
            <p:cNvPr id="32" name="Group 31">
              <a:extLst>
                <a:ext uri="{FF2B5EF4-FFF2-40B4-BE49-F238E27FC236}">
                  <a16:creationId xmlns:a16="http://schemas.microsoft.com/office/drawing/2014/main" id="{E10CBB02-3AB5-CEB3-C676-CD188EEC0BFB}"/>
                </a:ext>
              </a:extLst>
            </p:cNvPr>
            <p:cNvGrpSpPr/>
            <p:nvPr userDrawn="1"/>
          </p:nvGrpSpPr>
          <p:grpSpPr>
            <a:xfrm>
              <a:off x="8550712" y="244608"/>
              <a:ext cx="3410686" cy="549346"/>
              <a:chOff x="8550712" y="244608"/>
              <a:chExt cx="3410686" cy="549346"/>
            </a:xfrm>
          </p:grpSpPr>
          <p:sp>
            <p:nvSpPr>
              <p:cNvPr id="33" name="Freeform: Shape 32">
                <a:extLst>
                  <a:ext uri="{FF2B5EF4-FFF2-40B4-BE49-F238E27FC236}">
                    <a16:creationId xmlns:a16="http://schemas.microsoft.com/office/drawing/2014/main" id="{B1531FD9-E150-5AC7-9841-AA36F23AAA5A}"/>
                  </a:ext>
                </a:extLst>
              </p:cNvPr>
              <p:cNvSpPr/>
              <p:nvPr userDrawn="1"/>
            </p:nvSpPr>
            <p:spPr>
              <a:xfrm rot="5400000">
                <a:off x="11021749" y="-145696"/>
                <a:ext cx="549346" cy="1329953"/>
              </a:xfrm>
              <a:custGeom>
                <a:avLst/>
                <a:gdLst>
                  <a:gd name="connsiteX0" fmla="*/ 520400 w 549346"/>
                  <a:gd name="connsiteY0" fmla="*/ 28951 h 1329953"/>
                  <a:gd name="connsiteX1" fmla="*/ 520400 w 549346"/>
                  <a:gd name="connsiteY1" fmla="*/ 7 h 1329953"/>
                  <a:gd name="connsiteX2" fmla="*/ 549346 w 549346"/>
                  <a:gd name="connsiteY2" fmla="*/ 7 h 1329953"/>
                  <a:gd name="connsiteX3" fmla="*/ 549346 w 549346"/>
                  <a:gd name="connsiteY3" fmla="*/ 28951 h 1329953"/>
                  <a:gd name="connsiteX4" fmla="*/ 520400 w 549346"/>
                  <a:gd name="connsiteY4" fmla="*/ 289151 h 1329953"/>
                  <a:gd name="connsiteX5" fmla="*/ 520400 w 549346"/>
                  <a:gd name="connsiteY5" fmla="*/ 260207 h 1329953"/>
                  <a:gd name="connsiteX6" fmla="*/ 549346 w 549346"/>
                  <a:gd name="connsiteY6" fmla="*/ 260207 h 1329953"/>
                  <a:gd name="connsiteX7" fmla="*/ 549346 w 549346"/>
                  <a:gd name="connsiteY7" fmla="*/ 289151 h 1329953"/>
                  <a:gd name="connsiteX8" fmla="*/ 520400 w 549346"/>
                  <a:gd name="connsiteY8" fmla="*/ 549351 h 1329953"/>
                  <a:gd name="connsiteX9" fmla="*/ 520400 w 549346"/>
                  <a:gd name="connsiteY9" fmla="*/ 520407 h 1329953"/>
                  <a:gd name="connsiteX10" fmla="*/ 549346 w 549346"/>
                  <a:gd name="connsiteY10" fmla="*/ 520407 h 1329953"/>
                  <a:gd name="connsiteX11" fmla="*/ 549346 w 549346"/>
                  <a:gd name="connsiteY11" fmla="*/ 549351 h 1329953"/>
                  <a:gd name="connsiteX12" fmla="*/ 520400 w 549346"/>
                  <a:gd name="connsiteY12" fmla="*/ 809555 h 1329953"/>
                  <a:gd name="connsiteX13" fmla="*/ 520400 w 549346"/>
                  <a:gd name="connsiteY13" fmla="*/ 780609 h 1329953"/>
                  <a:gd name="connsiteX14" fmla="*/ 549346 w 549346"/>
                  <a:gd name="connsiteY14" fmla="*/ 780609 h 1329953"/>
                  <a:gd name="connsiteX15" fmla="*/ 549346 w 549346"/>
                  <a:gd name="connsiteY15" fmla="*/ 809555 h 1329953"/>
                  <a:gd name="connsiteX16" fmla="*/ 520400 w 549346"/>
                  <a:gd name="connsiteY16" fmla="*/ 1069753 h 1329953"/>
                  <a:gd name="connsiteX17" fmla="*/ 520400 w 549346"/>
                  <a:gd name="connsiteY17" fmla="*/ 1040809 h 1329953"/>
                  <a:gd name="connsiteX18" fmla="*/ 549346 w 549346"/>
                  <a:gd name="connsiteY18" fmla="*/ 1040809 h 1329953"/>
                  <a:gd name="connsiteX19" fmla="*/ 549346 w 549346"/>
                  <a:gd name="connsiteY19" fmla="*/ 1069753 h 1329953"/>
                  <a:gd name="connsiteX20" fmla="*/ 520400 w 549346"/>
                  <a:gd name="connsiteY20" fmla="*/ 1329953 h 1329953"/>
                  <a:gd name="connsiteX21" fmla="*/ 520400 w 549346"/>
                  <a:gd name="connsiteY21" fmla="*/ 1301009 h 1329953"/>
                  <a:gd name="connsiteX22" fmla="*/ 549346 w 549346"/>
                  <a:gd name="connsiteY22" fmla="*/ 1301009 h 1329953"/>
                  <a:gd name="connsiteX23" fmla="*/ 549346 w 549346"/>
                  <a:gd name="connsiteY23" fmla="*/ 1329953 h 1329953"/>
                  <a:gd name="connsiteX24" fmla="*/ 260201 w 549346"/>
                  <a:gd name="connsiteY24" fmla="*/ 28949 h 1329953"/>
                  <a:gd name="connsiteX25" fmla="*/ 260201 w 549346"/>
                  <a:gd name="connsiteY25" fmla="*/ 3 h 1329953"/>
                  <a:gd name="connsiteX26" fmla="*/ 289145 w 549346"/>
                  <a:gd name="connsiteY26" fmla="*/ 3 h 1329953"/>
                  <a:gd name="connsiteX27" fmla="*/ 289145 w 549346"/>
                  <a:gd name="connsiteY27" fmla="*/ 28949 h 1329953"/>
                  <a:gd name="connsiteX28" fmla="*/ 0 w 549346"/>
                  <a:gd name="connsiteY28" fmla="*/ 28947 h 1329953"/>
                  <a:gd name="connsiteX29" fmla="*/ 0 w 549346"/>
                  <a:gd name="connsiteY29" fmla="*/ 0 h 1329953"/>
                  <a:gd name="connsiteX30" fmla="*/ 28944 w 549346"/>
                  <a:gd name="connsiteY30" fmla="*/ 0 h 1329953"/>
                  <a:gd name="connsiteX31" fmla="*/ 28944 w 549346"/>
                  <a:gd name="connsiteY31" fmla="*/ 28947 h 1329953"/>
                  <a:gd name="connsiteX32" fmla="*/ 0 w 549346"/>
                  <a:gd name="connsiteY32" fmla="*/ 289147 h 1329953"/>
                  <a:gd name="connsiteX33" fmla="*/ 0 w 549346"/>
                  <a:gd name="connsiteY33" fmla="*/ 260203 h 1329953"/>
                  <a:gd name="connsiteX34" fmla="*/ 28944 w 549346"/>
                  <a:gd name="connsiteY34" fmla="*/ 260203 h 1329953"/>
                  <a:gd name="connsiteX35" fmla="*/ 28944 w 549346"/>
                  <a:gd name="connsiteY35" fmla="*/ 289147 h 1329953"/>
                  <a:gd name="connsiteX36" fmla="*/ 0 w 549346"/>
                  <a:gd name="connsiteY36" fmla="*/ 549347 h 1329953"/>
                  <a:gd name="connsiteX37" fmla="*/ 0 w 549346"/>
                  <a:gd name="connsiteY37" fmla="*/ 520403 h 1329953"/>
                  <a:gd name="connsiteX38" fmla="*/ 28944 w 549346"/>
                  <a:gd name="connsiteY38" fmla="*/ 520403 h 1329953"/>
                  <a:gd name="connsiteX39" fmla="*/ 28944 w 549346"/>
                  <a:gd name="connsiteY39" fmla="*/ 549347 h 1329953"/>
                  <a:gd name="connsiteX40" fmla="*/ 0 w 549346"/>
                  <a:gd name="connsiteY40" fmla="*/ 809549 h 1329953"/>
                  <a:gd name="connsiteX41" fmla="*/ 0 w 549346"/>
                  <a:gd name="connsiteY41" fmla="*/ 780603 h 1329953"/>
                  <a:gd name="connsiteX42" fmla="*/ 28944 w 549346"/>
                  <a:gd name="connsiteY42" fmla="*/ 780603 h 1329953"/>
                  <a:gd name="connsiteX43" fmla="*/ 28944 w 549346"/>
                  <a:gd name="connsiteY43" fmla="*/ 809549 h 1329953"/>
                  <a:gd name="connsiteX44" fmla="*/ 0 w 549346"/>
                  <a:gd name="connsiteY44" fmla="*/ 1069747 h 1329953"/>
                  <a:gd name="connsiteX45" fmla="*/ 0 w 549346"/>
                  <a:gd name="connsiteY45" fmla="*/ 1040803 h 1329953"/>
                  <a:gd name="connsiteX46" fmla="*/ 28944 w 549346"/>
                  <a:gd name="connsiteY46" fmla="*/ 1040803 h 1329953"/>
                  <a:gd name="connsiteX47" fmla="*/ 28944 w 549346"/>
                  <a:gd name="connsiteY47" fmla="*/ 1069747 h 1329953"/>
                  <a:gd name="connsiteX48" fmla="*/ 0 w 549346"/>
                  <a:gd name="connsiteY48" fmla="*/ 1329947 h 1329953"/>
                  <a:gd name="connsiteX49" fmla="*/ 0 w 549346"/>
                  <a:gd name="connsiteY49" fmla="*/ 1301003 h 1329953"/>
                  <a:gd name="connsiteX50" fmla="*/ 28944 w 549346"/>
                  <a:gd name="connsiteY50" fmla="*/ 1301003 h 1329953"/>
                  <a:gd name="connsiteX51" fmla="*/ 28944 w 549346"/>
                  <a:gd name="connsiteY51" fmla="*/ 1329947 h 132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49346" h="1329953">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tx2">
                  <a:alpha val="20000"/>
                </a:schemeClr>
              </a:solidFill>
              <a:ln w="10294" cap="flat">
                <a:noFill/>
                <a:prstDash val="solid"/>
                <a:miter/>
              </a:ln>
            </p:spPr>
            <p:txBody>
              <a:bodyPr wrap="square" rtlCol="0" anchor="ctr">
                <a:noAutofit/>
              </a:bodyPr>
              <a:lstStyle/>
              <a:p>
                <a:pPr lvl="0"/>
                <a:endParaRPr lang="en-US" sz="1800"/>
              </a:p>
            </p:txBody>
          </p:sp>
          <p:sp>
            <p:nvSpPr>
              <p:cNvPr id="34" name="Freeform: Shape 33">
                <a:extLst>
                  <a:ext uri="{FF2B5EF4-FFF2-40B4-BE49-F238E27FC236}">
                    <a16:creationId xmlns:a16="http://schemas.microsoft.com/office/drawing/2014/main" id="{B737093F-4048-B122-538B-66867BCFBEED}"/>
                  </a:ext>
                </a:extLst>
              </p:cNvPr>
              <p:cNvSpPr/>
              <p:nvPr userDrawn="1"/>
            </p:nvSpPr>
            <p:spPr>
              <a:xfrm rot="5400000">
                <a:off x="8941015" y="-145695"/>
                <a:ext cx="549346" cy="1329951"/>
              </a:xfrm>
              <a:custGeom>
                <a:avLst/>
                <a:gdLst>
                  <a:gd name="connsiteX0" fmla="*/ 520400 w 549346"/>
                  <a:gd name="connsiteY0" fmla="*/ 28950 h 1329951"/>
                  <a:gd name="connsiteX1" fmla="*/ 520400 w 549346"/>
                  <a:gd name="connsiteY1" fmla="*/ 5 h 1329951"/>
                  <a:gd name="connsiteX2" fmla="*/ 549346 w 549346"/>
                  <a:gd name="connsiteY2" fmla="*/ 5 h 1329951"/>
                  <a:gd name="connsiteX3" fmla="*/ 549346 w 549346"/>
                  <a:gd name="connsiteY3" fmla="*/ 28950 h 1329951"/>
                  <a:gd name="connsiteX4" fmla="*/ 520400 w 549346"/>
                  <a:gd name="connsiteY4" fmla="*/ 289149 h 1329951"/>
                  <a:gd name="connsiteX5" fmla="*/ 520400 w 549346"/>
                  <a:gd name="connsiteY5" fmla="*/ 260205 h 1329951"/>
                  <a:gd name="connsiteX6" fmla="*/ 549346 w 549346"/>
                  <a:gd name="connsiteY6" fmla="*/ 260205 h 1329951"/>
                  <a:gd name="connsiteX7" fmla="*/ 549346 w 549346"/>
                  <a:gd name="connsiteY7" fmla="*/ 289149 h 1329951"/>
                  <a:gd name="connsiteX8" fmla="*/ 520400 w 549346"/>
                  <a:gd name="connsiteY8" fmla="*/ 549350 h 1329951"/>
                  <a:gd name="connsiteX9" fmla="*/ 520400 w 549346"/>
                  <a:gd name="connsiteY9" fmla="*/ 520405 h 1329951"/>
                  <a:gd name="connsiteX10" fmla="*/ 549346 w 549346"/>
                  <a:gd name="connsiteY10" fmla="*/ 520405 h 1329951"/>
                  <a:gd name="connsiteX11" fmla="*/ 549346 w 549346"/>
                  <a:gd name="connsiteY11" fmla="*/ 549350 h 1329951"/>
                  <a:gd name="connsiteX12" fmla="*/ 520400 w 549346"/>
                  <a:gd name="connsiteY12" fmla="*/ 809553 h 1329951"/>
                  <a:gd name="connsiteX13" fmla="*/ 520400 w 549346"/>
                  <a:gd name="connsiteY13" fmla="*/ 780608 h 1329951"/>
                  <a:gd name="connsiteX14" fmla="*/ 549346 w 549346"/>
                  <a:gd name="connsiteY14" fmla="*/ 780608 h 1329951"/>
                  <a:gd name="connsiteX15" fmla="*/ 549346 w 549346"/>
                  <a:gd name="connsiteY15" fmla="*/ 809553 h 1329951"/>
                  <a:gd name="connsiteX16" fmla="*/ 520400 w 549346"/>
                  <a:gd name="connsiteY16" fmla="*/ 1069751 h 1329951"/>
                  <a:gd name="connsiteX17" fmla="*/ 520400 w 549346"/>
                  <a:gd name="connsiteY17" fmla="*/ 1040807 h 1329951"/>
                  <a:gd name="connsiteX18" fmla="*/ 549346 w 549346"/>
                  <a:gd name="connsiteY18" fmla="*/ 1040807 h 1329951"/>
                  <a:gd name="connsiteX19" fmla="*/ 549346 w 549346"/>
                  <a:gd name="connsiteY19" fmla="*/ 1069751 h 1329951"/>
                  <a:gd name="connsiteX20" fmla="*/ 520400 w 549346"/>
                  <a:gd name="connsiteY20" fmla="*/ 1329951 h 1329951"/>
                  <a:gd name="connsiteX21" fmla="*/ 520400 w 549346"/>
                  <a:gd name="connsiteY21" fmla="*/ 1301007 h 1329951"/>
                  <a:gd name="connsiteX22" fmla="*/ 549346 w 549346"/>
                  <a:gd name="connsiteY22" fmla="*/ 1301007 h 1329951"/>
                  <a:gd name="connsiteX23" fmla="*/ 549346 w 549346"/>
                  <a:gd name="connsiteY23" fmla="*/ 1329951 h 1329951"/>
                  <a:gd name="connsiteX24" fmla="*/ 260201 w 549346"/>
                  <a:gd name="connsiteY24" fmla="*/ 28947 h 1329951"/>
                  <a:gd name="connsiteX25" fmla="*/ 260201 w 549346"/>
                  <a:gd name="connsiteY25" fmla="*/ 2 h 1329951"/>
                  <a:gd name="connsiteX26" fmla="*/ 289145 w 549346"/>
                  <a:gd name="connsiteY26" fmla="*/ 2 h 1329951"/>
                  <a:gd name="connsiteX27" fmla="*/ 289145 w 549346"/>
                  <a:gd name="connsiteY27" fmla="*/ 28947 h 1329951"/>
                  <a:gd name="connsiteX28" fmla="*/ 260201 w 549346"/>
                  <a:gd name="connsiteY28" fmla="*/ 289147 h 1329951"/>
                  <a:gd name="connsiteX29" fmla="*/ 260201 w 549346"/>
                  <a:gd name="connsiteY29" fmla="*/ 260203 h 1329951"/>
                  <a:gd name="connsiteX30" fmla="*/ 289145 w 549346"/>
                  <a:gd name="connsiteY30" fmla="*/ 260203 h 1329951"/>
                  <a:gd name="connsiteX31" fmla="*/ 289145 w 549346"/>
                  <a:gd name="connsiteY31" fmla="*/ 289147 h 1329951"/>
                  <a:gd name="connsiteX32" fmla="*/ 260201 w 549346"/>
                  <a:gd name="connsiteY32" fmla="*/ 549348 h 1329951"/>
                  <a:gd name="connsiteX33" fmla="*/ 260201 w 549346"/>
                  <a:gd name="connsiteY33" fmla="*/ 520403 h 1329951"/>
                  <a:gd name="connsiteX34" fmla="*/ 289145 w 549346"/>
                  <a:gd name="connsiteY34" fmla="*/ 520403 h 1329951"/>
                  <a:gd name="connsiteX35" fmla="*/ 289145 w 549346"/>
                  <a:gd name="connsiteY35" fmla="*/ 549348 h 1329951"/>
                  <a:gd name="connsiteX36" fmla="*/ 260201 w 549346"/>
                  <a:gd name="connsiteY36" fmla="*/ 809551 h 1329951"/>
                  <a:gd name="connsiteX37" fmla="*/ 260201 w 549346"/>
                  <a:gd name="connsiteY37" fmla="*/ 780605 h 1329951"/>
                  <a:gd name="connsiteX38" fmla="*/ 289145 w 549346"/>
                  <a:gd name="connsiteY38" fmla="*/ 780605 h 1329951"/>
                  <a:gd name="connsiteX39" fmla="*/ 289145 w 549346"/>
                  <a:gd name="connsiteY39" fmla="*/ 809551 h 1329951"/>
                  <a:gd name="connsiteX40" fmla="*/ 260201 w 549346"/>
                  <a:gd name="connsiteY40" fmla="*/ 1069748 h 1329951"/>
                  <a:gd name="connsiteX41" fmla="*/ 260201 w 549346"/>
                  <a:gd name="connsiteY41" fmla="*/ 1040804 h 1329951"/>
                  <a:gd name="connsiteX42" fmla="*/ 289145 w 549346"/>
                  <a:gd name="connsiteY42" fmla="*/ 1040804 h 1329951"/>
                  <a:gd name="connsiteX43" fmla="*/ 289145 w 549346"/>
                  <a:gd name="connsiteY43" fmla="*/ 1069748 h 1329951"/>
                  <a:gd name="connsiteX44" fmla="*/ 260201 w 549346"/>
                  <a:gd name="connsiteY44" fmla="*/ 1329948 h 1329951"/>
                  <a:gd name="connsiteX45" fmla="*/ 260201 w 549346"/>
                  <a:gd name="connsiteY45" fmla="*/ 1301004 h 1329951"/>
                  <a:gd name="connsiteX46" fmla="*/ 289145 w 549346"/>
                  <a:gd name="connsiteY46" fmla="*/ 1301004 h 1329951"/>
                  <a:gd name="connsiteX47" fmla="*/ 289145 w 549346"/>
                  <a:gd name="connsiteY47" fmla="*/ 1329948 h 1329951"/>
                  <a:gd name="connsiteX48" fmla="*/ 0 w 549346"/>
                  <a:gd name="connsiteY48" fmla="*/ 28945 h 1329951"/>
                  <a:gd name="connsiteX49" fmla="*/ 0 w 549346"/>
                  <a:gd name="connsiteY49" fmla="*/ 0 h 1329951"/>
                  <a:gd name="connsiteX50" fmla="*/ 28944 w 549346"/>
                  <a:gd name="connsiteY50" fmla="*/ 0 h 1329951"/>
                  <a:gd name="connsiteX51" fmla="*/ 28944 w 549346"/>
                  <a:gd name="connsiteY51" fmla="*/ 28945 h 1329951"/>
                  <a:gd name="connsiteX52" fmla="*/ 0 w 549346"/>
                  <a:gd name="connsiteY52" fmla="*/ 289145 h 1329951"/>
                  <a:gd name="connsiteX53" fmla="*/ 0 w 549346"/>
                  <a:gd name="connsiteY53" fmla="*/ 260201 h 1329951"/>
                  <a:gd name="connsiteX54" fmla="*/ 28944 w 549346"/>
                  <a:gd name="connsiteY54" fmla="*/ 260201 h 1329951"/>
                  <a:gd name="connsiteX55" fmla="*/ 28944 w 549346"/>
                  <a:gd name="connsiteY55" fmla="*/ 289145 h 1329951"/>
                  <a:gd name="connsiteX56" fmla="*/ 0 w 549346"/>
                  <a:gd name="connsiteY56" fmla="*/ 549346 h 1329951"/>
                  <a:gd name="connsiteX57" fmla="*/ 0 w 549346"/>
                  <a:gd name="connsiteY57" fmla="*/ 520401 h 1329951"/>
                  <a:gd name="connsiteX58" fmla="*/ 28944 w 549346"/>
                  <a:gd name="connsiteY58" fmla="*/ 520401 h 1329951"/>
                  <a:gd name="connsiteX59" fmla="*/ 28944 w 549346"/>
                  <a:gd name="connsiteY59" fmla="*/ 549346 h 1329951"/>
                  <a:gd name="connsiteX60" fmla="*/ 0 w 549346"/>
                  <a:gd name="connsiteY60" fmla="*/ 809547 h 1329951"/>
                  <a:gd name="connsiteX61" fmla="*/ 0 w 549346"/>
                  <a:gd name="connsiteY61" fmla="*/ 780602 h 1329951"/>
                  <a:gd name="connsiteX62" fmla="*/ 28944 w 549346"/>
                  <a:gd name="connsiteY62" fmla="*/ 780602 h 1329951"/>
                  <a:gd name="connsiteX63" fmla="*/ 28944 w 549346"/>
                  <a:gd name="connsiteY63" fmla="*/ 809547 h 1329951"/>
                  <a:gd name="connsiteX64" fmla="*/ 0 w 549346"/>
                  <a:gd name="connsiteY64" fmla="*/ 1069746 h 1329951"/>
                  <a:gd name="connsiteX65" fmla="*/ 0 w 549346"/>
                  <a:gd name="connsiteY65" fmla="*/ 1040802 h 1329951"/>
                  <a:gd name="connsiteX66" fmla="*/ 28944 w 549346"/>
                  <a:gd name="connsiteY66" fmla="*/ 1040802 h 1329951"/>
                  <a:gd name="connsiteX67" fmla="*/ 28944 w 549346"/>
                  <a:gd name="connsiteY67" fmla="*/ 1069746 h 1329951"/>
                  <a:gd name="connsiteX68" fmla="*/ 0 w 549346"/>
                  <a:gd name="connsiteY68" fmla="*/ 1329946 h 1329951"/>
                  <a:gd name="connsiteX69" fmla="*/ 0 w 549346"/>
                  <a:gd name="connsiteY69" fmla="*/ 1301002 h 1329951"/>
                  <a:gd name="connsiteX70" fmla="*/ 28944 w 549346"/>
                  <a:gd name="connsiteY70" fmla="*/ 1301002 h 1329951"/>
                  <a:gd name="connsiteX71" fmla="*/ 28944 w 549346"/>
                  <a:gd name="connsiteY71" fmla="*/ 1329946 h 132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49346" h="1329951">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sp>
            <p:nvSpPr>
              <p:cNvPr id="35" name="Freeform: Shape 34">
                <a:extLst>
                  <a:ext uri="{FF2B5EF4-FFF2-40B4-BE49-F238E27FC236}">
                    <a16:creationId xmlns:a16="http://schemas.microsoft.com/office/drawing/2014/main" id="{51DC6CF9-3571-20B7-3C12-F61B50905FE7}"/>
                  </a:ext>
                </a:extLst>
              </p:cNvPr>
              <p:cNvSpPr/>
              <p:nvPr userDrawn="1"/>
            </p:nvSpPr>
            <p:spPr>
              <a:xfrm rot="5400000">
                <a:off x="9981382" y="374703"/>
                <a:ext cx="549346" cy="289155"/>
              </a:xfrm>
              <a:custGeom>
                <a:avLst/>
                <a:gdLst>
                  <a:gd name="connsiteX0" fmla="*/ 520400 w 549346"/>
                  <a:gd name="connsiteY0" fmla="*/ 28955 h 289155"/>
                  <a:gd name="connsiteX1" fmla="*/ 520400 w 549346"/>
                  <a:gd name="connsiteY1" fmla="*/ 11 h 289155"/>
                  <a:gd name="connsiteX2" fmla="*/ 549346 w 549346"/>
                  <a:gd name="connsiteY2" fmla="*/ 11 h 289155"/>
                  <a:gd name="connsiteX3" fmla="*/ 549346 w 549346"/>
                  <a:gd name="connsiteY3" fmla="*/ 28955 h 289155"/>
                  <a:gd name="connsiteX4" fmla="*/ 520400 w 549346"/>
                  <a:gd name="connsiteY4" fmla="*/ 289155 h 289155"/>
                  <a:gd name="connsiteX5" fmla="*/ 520400 w 549346"/>
                  <a:gd name="connsiteY5" fmla="*/ 260211 h 289155"/>
                  <a:gd name="connsiteX6" fmla="*/ 549346 w 549346"/>
                  <a:gd name="connsiteY6" fmla="*/ 260211 h 289155"/>
                  <a:gd name="connsiteX7" fmla="*/ 549346 w 549346"/>
                  <a:gd name="connsiteY7" fmla="*/ 289155 h 289155"/>
                  <a:gd name="connsiteX8" fmla="*/ 0 w 549346"/>
                  <a:gd name="connsiteY8" fmla="*/ 28951 h 289155"/>
                  <a:gd name="connsiteX9" fmla="*/ 0 w 549346"/>
                  <a:gd name="connsiteY9" fmla="*/ 0 h 289155"/>
                  <a:gd name="connsiteX10" fmla="*/ 28944 w 549346"/>
                  <a:gd name="connsiteY10" fmla="*/ 0 h 289155"/>
                  <a:gd name="connsiteX11" fmla="*/ 28944 w 549346"/>
                  <a:gd name="connsiteY11" fmla="*/ 28951 h 289155"/>
                  <a:gd name="connsiteX12" fmla="*/ 0 w 549346"/>
                  <a:gd name="connsiteY12" fmla="*/ 289151 h 289155"/>
                  <a:gd name="connsiteX13" fmla="*/ 0 w 549346"/>
                  <a:gd name="connsiteY13" fmla="*/ 260207 h 289155"/>
                  <a:gd name="connsiteX14" fmla="*/ 28944 w 549346"/>
                  <a:gd name="connsiteY14" fmla="*/ 260207 h 289155"/>
                  <a:gd name="connsiteX15" fmla="*/ 28944 w 549346"/>
                  <a:gd name="connsiteY15" fmla="*/ 289151 h 2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346" h="289155">
                    <a:moveTo>
                      <a:pt x="520400" y="28955"/>
                    </a:moveTo>
                    <a:lnTo>
                      <a:pt x="520400" y="11"/>
                    </a:lnTo>
                    <a:lnTo>
                      <a:pt x="549346" y="11"/>
                    </a:lnTo>
                    <a:lnTo>
                      <a:pt x="549346" y="28955"/>
                    </a:lnTo>
                    <a:close/>
                    <a:moveTo>
                      <a:pt x="520400" y="289155"/>
                    </a:moveTo>
                    <a:lnTo>
                      <a:pt x="520400" y="260211"/>
                    </a:lnTo>
                    <a:lnTo>
                      <a:pt x="549346" y="260211"/>
                    </a:lnTo>
                    <a:lnTo>
                      <a:pt x="549346" y="289155"/>
                    </a:lnTo>
                    <a:close/>
                    <a:moveTo>
                      <a:pt x="0" y="28951"/>
                    </a:moveTo>
                    <a:lnTo>
                      <a:pt x="0" y="0"/>
                    </a:lnTo>
                    <a:lnTo>
                      <a:pt x="28944" y="0"/>
                    </a:lnTo>
                    <a:lnTo>
                      <a:pt x="28944" y="28951"/>
                    </a:lnTo>
                    <a:close/>
                    <a:moveTo>
                      <a:pt x="0" y="289151"/>
                    </a:moveTo>
                    <a:lnTo>
                      <a:pt x="0" y="260207"/>
                    </a:lnTo>
                    <a:lnTo>
                      <a:pt x="28944" y="260207"/>
                    </a:lnTo>
                    <a:lnTo>
                      <a:pt x="28944" y="289151"/>
                    </a:lnTo>
                    <a:close/>
                  </a:path>
                </a:pathLst>
              </a:custGeom>
              <a:solidFill>
                <a:schemeClr val="tx2">
                  <a:alpha val="20000"/>
                </a:schemeClr>
              </a:solidFill>
              <a:ln w="10294" cap="flat">
                <a:noFill/>
                <a:prstDash val="solid"/>
                <a:miter/>
              </a:ln>
            </p:spPr>
            <p:txBody>
              <a:bodyPr wrap="square" rtlCol="0" anchor="ctr">
                <a:noAutofit/>
              </a:bodyPr>
              <a:lstStyle/>
              <a:p>
                <a:endParaRPr lang="en-US" sz="1800"/>
              </a:p>
            </p:txBody>
          </p:sp>
        </p:grpSp>
      </p:grpSp>
      <p:pic>
        <p:nvPicPr>
          <p:cNvPr id="7" name="Graphic 6">
            <a:extLst>
              <a:ext uri="{FF2B5EF4-FFF2-40B4-BE49-F238E27FC236}">
                <a16:creationId xmlns:a16="http://schemas.microsoft.com/office/drawing/2014/main" id="{B0AD5E12-DAD3-54C4-0CEC-E33842D2D696}"/>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0029850" y="349030"/>
            <a:ext cx="1781050" cy="327314"/>
          </a:xfrm>
          <a:prstGeom prst="rect">
            <a:avLst/>
          </a:prstGeom>
        </p:spPr>
      </p:pic>
    </p:spTree>
    <p:extLst>
      <p:ext uri="{BB962C8B-B14F-4D97-AF65-F5344CB8AC3E}">
        <p14:creationId xmlns:p14="http://schemas.microsoft.com/office/powerpoint/2010/main" val="2881278389"/>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tx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439">
          <p15:clr>
            <a:srgbClr val="F26B43"/>
          </p15:clr>
        </p15:guide>
        <p15:guide id="6" orient="horz" pos="3912">
          <p15:clr>
            <a:srgbClr val="F26B43"/>
          </p15:clr>
        </p15:guide>
        <p15:guide id="7" pos="239">
          <p15:clr>
            <a:srgbClr val="F26B43"/>
          </p15:clr>
        </p15:guide>
        <p15:guide id="8" orient="horz" pos="648">
          <p15:clr>
            <a:srgbClr val="F26B43"/>
          </p15:clr>
        </p15:guide>
        <p15:guide id="9" orient="horz" pos="8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25.jpe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FC665_8C24F05B.xml"/><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88.xml"/><Relationship Id="rId5" Type="http://schemas.openxmlformats.org/officeDocument/2006/relationships/image" Target="../media/image28.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microsoft.com/office/2018/10/relationships/comments" Target="../comments/modernComment_7FFFC66D_DA40EF9E.xml"/><Relationship Id="rId7"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8" Type="http://schemas.openxmlformats.org/officeDocument/2006/relationships/image" Target="../media/image46.svg"/><Relationship Id="rId3" Type="http://schemas.microsoft.com/office/2018/10/relationships/comments" Target="../comments/modernComment_7FFFC66C_7D962A12.xml"/><Relationship Id="rId7" Type="http://schemas.openxmlformats.org/officeDocument/2006/relationships/image" Target="../media/image36.svg"/><Relationship Id="rId12" Type="http://schemas.openxmlformats.org/officeDocument/2006/relationships/image" Target="../media/image29.jpeg"/><Relationship Id="rId17" Type="http://schemas.openxmlformats.org/officeDocument/2006/relationships/image" Target="../media/image45.png"/><Relationship Id="rId2" Type="http://schemas.openxmlformats.org/officeDocument/2006/relationships/notesSlide" Target="../notesSlides/notesSlide4.xml"/><Relationship Id="rId16" Type="http://schemas.openxmlformats.org/officeDocument/2006/relationships/image" Target="../media/image44.svg"/><Relationship Id="rId1" Type="http://schemas.openxmlformats.org/officeDocument/2006/relationships/slideLayout" Target="../slideLayouts/slideLayout89.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3.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4.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4.xml"/><Relationship Id="rId5" Type="http://schemas.openxmlformats.org/officeDocument/2006/relationships/image" Target="../media/image52.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chart" Target="../charts/chart11.xml"/><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chart" Target="../charts/char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A329D6D-F5DF-41A7-820C-5EC23652BDC9}"/>
              </a:ext>
            </a:extLst>
          </p:cNvPr>
          <p:cNvSpPr>
            <a:spLocks noGrp="1"/>
          </p:cNvSpPr>
          <p:nvPr>
            <p:ph type="body" sz="quarter" idx="17"/>
          </p:nvPr>
        </p:nvSpPr>
        <p:spPr/>
        <p:txBody>
          <a:bodyPr/>
          <a:lstStyle/>
          <a:p>
            <a:r>
              <a:rPr lang="en-US"/>
              <a:t>Presentation Title </a:t>
            </a:r>
          </a:p>
        </p:txBody>
      </p:sp>
      <p:sp>
        <p:nvSpPr>
          <p:cNvPr id="4" name="Title 3">
            <a:extLst>
              <a:ext uri="{FF2B5EF4-FFF2-40B4-BE49-F238E27FC236}">
                <a16:creationId xmlns:a16="http://schemas.microsoft.com/office/drawing/2014/main" id="{DE1C0AE0-97D0-E378-7035-2A628B1C4B43}"/>
              </a:ext>
            </a:extLst>
          </p:cNvPr>
          <p:cNvSpPr>
            <a:spLocks noGrp="1"/>
          </p:cNvSpPr>
          <p:nvPr>
            <p:ph type="ctrTitle"/>
          </p:nvPr>
        </p:nvSpPr>
        <p:spPr>
          <a:xfrm>
            <a:off x="383072" y="2743205"/>
            <a:ext cx="5221315" cy="1290705"/>
          </a:xfrm>
        </p:spPr>
        <p:txBody>
          <a:bodyPr/>
          <a:lstStyle/>
          <a:p>
            <a:r>
              <a:rPr lang="en-US" dirty="0"/>
              <a:t>Contact Center</a:t>
            </a:r>
          </a:p>
        </p:txBody>
      </p:sp>
      <p:sp>
        <p:nvSpPr>
          <p:cNvPr id="16" name="Subtitle 18">
            <a:extLst>
              <a:ext uri="{FF2B5EF4-FFF2-40B4-BE49-F238E27FC236}">
                <a16:creationId xmlns:a16="http://schemas.microsoft.com/office/drawing/2014/main" id="{AB261BF6-BBF7-B642-1D8B-970BF015EAD8}"/>
              </a:ext>
            </a:extLst>
          </p:cNvPr>
          <p:cNvSpPr>
            <a:spLocks noGrp="1"/>
          </p:cNvSpPr>
          <p:nvPr>
            <p:ph type="subTitle" idx="1"/>
          </p:nvPr>
        </p:nvSpPr>
        <p:spPr>
          <a:xfrm>
            <a:off x="383072" y="4033910"/>
            <a:ext cx="5293408" cy="560910"/>
          </a:xfrm>
        </p:spPr>
        <p:txBody>
          <a:bodyPr>
            <a:normAutofit fontScale="92500" lnSpcReduction="10000"/>
          </a:bodyPr>
          <a:lstStyle/>
          <a:p>
            <a:r>
              <a:rPr lang="en-US" dirty="0"/>
              <a:t>Agent Assistant - Real-time Apps</a:t>
            </a:r>
          </a:p>
        </p:txBody>
      </p:sp>
      <p:sp>
        <p:nvSpPr>
          <p:cNvPr id="2" name="Text Placeholder 1">
            <a:extLst>
              <a:ext uri="{FF2B5EF4-FFF2-40B4-BE49-F238E27FC236}">
                <a16:creationId xmlns:a16="http://schemas.microsoft.com/office/drawing/2014/main" id="{7D81140F-5FD8-5A1C-73F1-7A9A1A3D38F1}"/>
              </a:ext>
            </a:extLst>
          </p:cNvPr>
          <p:cNvSpPr>
            <a:spLocks noGrp="1"/>
          </p:cNvSpPr>
          <p:nvPr>
            <p:ph type="body" sz="quarter" idx="32"/>
          </p:nvPr>
        </p:nvSpPr>
        <p:spPr/>
        <p:txBody>
          <a:bodyPr/>
          <a:lstStyle/>
          <a:p>
            <a:r>
              <a:rPr lang="en-GB"/>
              <a:t> </a:t>
            </a:r>
            <a:endParaRPr lang="en-US"/>
          </a:p>
        </p:txBody>
      </p:sp>
      <p:sp>
        <p:nvSpPr>
          <p:cNvPr id="3" name="Text Placeholder 3">
            <a:extLst>
              <a:ext uri="{FF2B5EF4-FFF2-40B4-BE49-F238E27FC236}">
                <a16:creationId xmlns:a16="http://schemas.microsoft.com/office/drawing/2014/main" id="{197E5607-BAD5-DA0E-2341-0E75132858EE}"/>
              </a:ext>
            </a:extLst>
          </p:cNvPr>
          <p:cNvSpPr txBox="1">
            <a:spLocks/>
          </p:cNvSpPr>
          <p:nvPr/>
        </p:nvSpPr>
        <p:spPr>
          <a:xfrm>
            <a:off x="5261566" y="6221029"/>
            <a:ext cx="6549436" cy="357052"/>
          </a:xfrm>
          <a:prstGeom prst="rect">
            <a:avLst/>
          </a:prstGeom>
        </p:spPr>
        <p:txBody>
          <a:bodyPr vert="horz" lIns="0" tIns="0" rIns="0" bIns="0" rtlCol="0" anchor="b" anchorCtr="0">
            <a:noAutofit/>
          </a:bodyPr>
          <a:lstStyle>
            <a:lvl1pPr marL="0" indent="0" algn="r" defTabSz="457200" rtl="0" eaLnBrk="1" latinLnBrk="0" hangingPunct="1">
              <a:spcBef>
                <a:spcPts val="1000"/>
              </a:spcBef>
              <a:buFont typeface="Arial"/>
              <a:buNone/>
              <a:defRPr sz="800" kern="1200">
                <a:solidFill>
                  <a:schemeClr val="bg1"/>
                </a:solidFill>
                <a:latin typeface="Arial"/>
                <a:ea typeface="+mn-ea"/>
                <a:cs typeface="Arial"/>
              </a:defRPr>
            </a:lvl1pPr>
            <a:lvl2pPr marL="0" indent="0" algn="l" defTabSz="457200" rtl="0" eaLnBrk="1" latinLnBrk="0" hangingPunct="1">
              <a:spcBef>
                <a:spcPts val="500"/>
              </a:spcBef>
              <a:buClr>
                <a:schemeClr val="tx1"/>
              </a:buClr>
              <a:buFont typeface="Arial"/>
              <a:buNone/>
              <a:defRPr sz="2000" kern="1200">
                <a:solidFill>
                  <a:schemeClr val="tx2"/>
                </a:solidFill>
                <a:latin typeface="Arial"/>
                <a:ea typeface="+mn-ea"/>
                <a:cs typeface="Arial"/>
              </a:defRPr>
            </a:lvl2pPr>
            <a:lvl3pPr marL="339725" indent="-165100" algn="l" defTabSz="457200" rtl="0" eaLnBrk="1" latinLnBrk="0" hangingPunct="1">
              <a:spcBef>
                <a:spcPts val="300"/>
              </a:spcBef>
              <a:buClr>
                <a:schemeClr val="tx1"/>
              </a:buClr>
              <a:buFont typeface="Lucida Grande"/>
              <a:buChar char="-"/>
              <a:defRPr sz="2000" kern="1200">
                <a:solidFill>
                  <a:schemeClr val="tx2"/>
                </a:solidFill>
                <a:latin typeface="Arial"/>
                <a:ea typeface="+mn-ea"/>
                <a:cs typeface="Arial"/>
              </a:defRPr>
            </a:lvl3pPr>
            <a:lvl4pPr marL="512763" indent="-173038" algn="l" defTabSz="457200" rtl="0" eaLnBrk="1" latinLnBrk="0" hangingPunct="1">
              <a:spcBef>
                <a:spcPts val="200"/>
              </a:spcBef>
              <a:buClr>
                <a:schemeClr val="tx1"/>
              </a:buClr>
              <a:buFont typeface="Arial"/>
              <a:buChar char="•"/>
              <a:defRPr sz="2000" kern="1200">
                <a:solidFill>
                  <a:schemeClr val="tx2"/>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solidFill>
                  <a:srgbClr val="58595B"/>
                </a:solidFill>
              </a:rPr>
              <a:t>The UiPath ™ word mark, logos, and robots are registered trademarks owned by UiPath, Inc. and its affiliates. ©2023 UiPath. All rights reserved.</a:t>
            </a:r>
            <a:endParaRPr lang="en-GB">
              <a:solidFill>
                <a:srgbClr val="58595B"/>
              </a:solidFill>
            </a:endParaRPr>
          </a:p>
        </p:txBody>
      </p:sp>
    </p:spTree>
    <p:extLst>
      <p:ext uri="{BB962C8B-B14F-4D97-AF65-F5344CB8AC3E}">
        <p14:creationId xmlns:p14="http://schemas.microsoft.com/office/powerpoint/2010/main" val="381059003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35"/>
        <p:cNvGrpSpPr/>
        <p:nvPr/>
      </p:nvGrpSpPr>
      <p:grpSpPr>
        <a:xfrm>
          <a:off x="0" y="0"/>
          <a:ext cx="0" cy="0"/>
          <a:chOff x="0" y="0"/>
          <a:chExt cx="0" cy="0"/>
        </a:xfrm>
      </p:grpSpPr>
      <p:sp>
        <p:nvSpPr>
          <p:cNvPr id="8436" name="Google Shape;8436;p222"/>
          <p:cNvSpPr txBox="1">
            <a:spLocks noGrp="1"/>
          </p:cNvSpPr>
          <p:nvPr>
            <p:ph type="title"/>
          </p:nvPr>
        </p:nvSpPr>
        <p:spPr>
          <a:xfrm>
            <a:off x="382589" y="357722"/>
            <a:ext cx="7673938" cy="436687"/>
          </a:xfrm>
          <a:prstGeom prst="rect">
            <a:avLst/>
          </a:prstGeom>
          <a:noFill/>
          <a:ln>
            <a:noFill/>
          </a:ln>
        </p:spPr>
        <p:txBody>
          <a:bodyPr spcFirstLastPara="1" vert="horz" wrap="square" lIns="0" tIns="0" rIns="0" bIns="0" rtlCol="0" anchor="t" anchorCtr="0">
            <a:noAutofit/>
          </a:bodyPr>
          <a:lstStyle/>
          <a:p>
            <a:pPr>
              <a:buSzPts val="2800"/>
            </a:pPr>
            <a:r>
              <a:rPr lang="en-US" dirty="0">
                <a:latin typeface="Arial"/>
                <a:ea typeface="Arial"/>
                <a:cs typeface="Arial"/>
                <a:sym typeface="Arial"/>
              </a:rPr>
              <a:t>Customer Highlight – Vodacom (Africa)</a:t>
            </a:r>
            <a:endParaRPr dirty="0"/>
          </a:p>
        </p:txBody>
      </p:sp>
      <p:sp>
        <p:nvSpPr>
          <p:cNvPr id="8437" name="Google Shape;8437;p222"/>
          <p:cNvSpPr txBox="1">
            <a:spLocks noGrp="1"/>
          </p:cNvSpPr>
          <p:nvPr>
            <p:ph type="body" idx="1"/>
          </p:nvPr>
        </p:nvSpPr>
        <p:spPr>
          <a:xfrm>
            <a:off x="574243" y="2724467"/>
            <a:ext cx="5182033" cy="297242"/>
          </a:xfrm>
          <a:prstGeom prst="rect">
            <a:avLst/>
          </a:prstGeom>
          <a:noFill/>
          <a:ln>
            <a:noFill/>
          </a:ln>
        </p:spPr>
        <p:txBody>
          <a:bodyPr spcFirstLastPara="1" vert="horz" wrap="square" lIns="0" tIns="0" rIns="0" bIns="0" rtlCol="0" anchor="ctr" anchorCtr="0">
            <a:noAutofit/>
          </a:bodyPr>
          <a:lstStyle/>
          <a:p>
            <a:pPr indent="0">
              <a:spcBef>
                <a:spcPts val="0"/>
              </a:spcBef>
            </a:pPr>
            <a:r>
              <a:rPr lang="en-US"/>
              <a:t>Challenge</a:t>
            </a:r>
            <a:endParaRPr/>
          </a:p>
        </p:txBody>
      </p:sp>
      <p:sp>
        <p:nvSpPr>
          <p:cNvPr id="8438" name="Google Shape;8438;p222"/>
          <p:cNvSpPr txBox="1">
            <a:spLocks noGrp="1"/>
          </p:cNvSpPr>
          <p:nvPr>
            <p:ph type="body" idx="2"/>
          </p:nvPr>
        </p:nvSpPr>
        <p:spPr>
          <a:xfrm>
            <a:off x="574243" y="4500660"/>
            <a:ext cx="5182033" cy="291830"/>
          </a:xfrm>
          <a:prstGeom prst="rect">
            <a:avLst/>
          </a:prstGeom>
          <a:noFill/>
          <a:ln>
            <a:noFill/>
          </a:ln>
        </p:spPr>
        <p:txBody>
          <a:bodyPr spcFirstLastPara="1" vert="horz" wrap="square" lIns="0" tIns="0" rIns="0" bIns="0" rtlCol="0" anchor="ctr" anchorCtr="0">
            <a:noAutofit/>
          </a:bodyPr>
          <a:lstStyle/>
          <a:p>
            <a:pPr indent="0">
              <a:spcBef>
                <a:spcPts val="0"/>
              </a:spcBef>
            </a:pPr>
            <a:r>
              <a:rPr lang="en-US"/>
              <a:t>Solution</a:t>
            </a:r>
            <a:endParaRPr/>
          </a:p>
        </p:txBody>
      </p:sp>
      <p:sp>
        <p:nvSpPr>
          <p:cNvPr id="8439" name="Google Shape;8439;p222"/>
          <p:cNvSpPr txBox="1">
            <a:spLocks noGrp="1"/>
          </p:cNvSpPr>
          <p:nvPr>
            <p:ph type="body" idx="3"/>
          </p:nvPr>
        </p:nvSpPr>
        <p:spPr>
          <a:xfrm>
            <a:off x="6289374" y="1551708"/>
            <a:ext cx="2456165" cy="424140"/>
          </a:xfrm>
          <a:prstGeom prst="rect">
            <a:avLst/>
          </a:prstGeom>
          <a:noFill/>
          <a:ln>
            <a:noFill/>
          </a:ln>
        </p:spPr>
        <p:txBody>
          <a:bodyPr spcFirstLastPara="1" vert="horz" wrap="square" lIns="0" tIns="0" rIns="0" bIns="0" rtlCol="0" anchor="b" anchorCtr="0">
            <a:noAutofit/>
          </a:bodyPr>
          <a:lstStyle/>
          <a:p>
            <a:pPr indent="0">
              <a:spcBef>
                <a:spcPts val="0"/>
              </a:spcBef>
            </a:pPr>
            <a:r>
              <a:rPr lang="en-US"/>
              <a:t>400</a:t>
            </a:r>
            <a:endParaRPr/>
          </a:p>
        </p:txBody>
      </p:sp>
      <p:sp>
        <p:nvSpPr>
          <p:cNvPr id="8440" name="Google Shape;8440;p222"/>
          <p:cNvSpPr txBox="1">
            <a:spLocks noGrp="1"/>
          </p:cNvSpPr>
          <p:nvPr>
            <p:ph type="body" idx="4"/>
          </p:nvPr>
        </p:nvSpPr>
        <p:spPr>
          <a:xfrm>
            <a:off x="9046528" y="1551708"/>
            <a:ext cx="2568324" cy="424140"/>
          </a:xfrm>
          <a:prstGeom prst="rect">
            <a:avLst/>
          </a:prstGeom>
          <a:noFill/>
          <a:ln>
            <a:noFill/>
          </a:ln>
        </p:spPr>
        <p:txBody>
          <a:bodyPr spcFirstLastPara="1" vert="horz" wrap="square" lIns="0" tIns="0" rIns="0" bIns="0" rtlCol="0" anchor="b" anchorCtr="0">
            <a:noAutofit/>
          </a:bodyPr>
          <a:lstStyle/>
          <a:p>
            <a:pPr indent="0">
              <a:spcBef>
                <a:spcPts val="0"/>
              </a:spcBef>
            </a:pPr>
            <a:r>
              <a:rPr lang="en-US"/>
              <a:t>60</a:t>
            </a:r>
            <a:endParaRPr b="0"/>
          </a:p>
        </p:txBody>
      </p:sp>
      <p:sp>
        <p:nvSpPr>
          <p:cNvPr id="8441" name="Google Shape;8441;p222"/>
          <p:cNvSpPr txBox="1">
            <a:spLocks noGrp="1"/>
          </p:cNvSpPr>
          <p:nvPr>
            <p:ph type="body" idx="5"/>
          </p:nvPr>
        </p:nvSpPr>
        <p:spPr>
          <a:xfrm>
            <a:off x="6292148" y="3028185"/>
            <a:ext cx="5322704" cy="1555695"/>
          </a:xfrm>
          <a:prstGeom prst="rect">
            <a:avLst/>
          </a:prstGeom>
          <a:noFill/>
          <a:ln>
            <a:noFill/>
          </a:ln>
        </p:spPr>
        <p:txBody>
          <a:bodyPr spcFirstLastPara="1" vert="horz" wrap="square" lIns="0" tIns="0" rIns="0" bIns="0" rtlCol="0" anchor="ctr" anchorCtr="0">
            <a:noAutofit/>
          </a:bodyPr>
          <a:lstStyle/>
          <a:p>
            <a:pPr indent="0">
              <a:spcBef>
                <a:spcPts val="0"/>
              </a:spcBef>
            </a:pPr>
            <a:r>
              <a:rPr lang="en-US" dirty="0"/>
              <a:t>“I like to describe automation as unlimited hands-on keyboards. At Vodacom, we have so many different products—what’s the point of a human agent going through all these to find the best fit for a customer when a bot can do a better, faster job? Our account managers can focus on what they do best: engaging with customers.</a:t>
            </a:r>
            <a:r>
              <a:rPr lang="en-US" b="0" i="0" dirty="0">
                <a:latin typeface="Inter"/>
                <a:ea typeface="Inter"/>
                <a:cs typeface="Inter"/>
                <a:sym typeface="Inter"/>
              </a:rPr>
              <a:t>”</a:t>
            </a:r>
            <a:br>
              <a:rPr lang="en-US" dirty="0">
                <a:latin typeface="Inter"/>
                <a:ea typeface="Inter"/>
                <a:cs typeface="Inter"/>
                <a:sym typeface="Inter"/>
              </a:rPr>
            </a:br>
            <a:br>
              <a:rPr lang="en-US" dirty="0">
                <a:latin typeface="Inter"/>
                <a:ea typeface="Inter"/>
                <a:cs typeface="Inter"/>
                <a:sym typeface="Inter"/>
              </a:rPr>
            </a:br>
            <a:r>
              <a:rPr lang="en-US" sz="1200" b="1" dirty="0" err="1"/>
              <a:t>Ati</a:t>
            </a:r>
            <a:r>
              <a:rPr lang="en-US" sz="1200" b="1" dirty="0"/>
              <a:t> </a:t>
            </a:r>
            <a:r>
              <a:rPr lang="en-US" sz="1200" b="1" dirty="0" err="1"/>
              <a:t>Ngubevana</a:t>
            </a:r>
            <a:br>
              <a:rPr lang="en-US" sz="1200" b="1" dirty="0"/>
            </a:br>
            <a:r>
              <a:rPr lang="en-US" sz="1100" dirty="0"/>
              <a:t>Group Executive</a:t>
            </a:r>
            <a:endParaRPr dirty="0"/>
          </a:p>
        </p:txBody>
      </p:sp>
      <p:sp>
        <p:nvSpPr>
          <p:cNvPr id="8442" name="Google Shape;8442;p222"/>
          <p:cNvSpPr txBox="1">
            <a:spLocks noGrp="1"/>
          </p:cNvSpPr>
          <p:nvPr>
            <p:ph type="body" idx="6"/>
          </p:nvPr>
        </p:nvSpPr>
        <p:spPr>
          <a:xfrm>
            <a:off x="382590" y="865053"/>
            <a:ext cx="6608940" cy="177203"/>
          </a:xfrm>
          <a:prstGeom prst="rect">
            <a:avLst/>
          </a:prstGeom>
          <a:noFill/>
          <a:ln>
            <a:noFill/>
          </a:ln>
        </p:spPr>
        <p:txBody>
          <a:bodyPr spcFirstLastPara="1" vert="horz" wrap="square" lIns="0" tIns="0" rIns="0" bIns="0" rtlCol="0" anchor="ctr" anchorCtr="0">
            <a:noAutofit/>
          </a:bodyPr>
          <a:lstStyle/>
          <a:p>
            <a:pPr indent="0">
              <a:spcBef>
                <a:spcPts val="0"/>
              </a:spcBef>
            </a:pPr>
            <a:r>
              <a:rPr lang="en-US"/>
              <a:t>Enhancing experiences with human-centric intelligent automation</a:t>
            </a:r>
            <a:endParaRPr/>
          </a:p>
        </p:txBody>
      </p:sp>
      <p:sp>
        <p:nvSpPr>
          <p:cNvPr id="8443" name="Google Shape;8443;p222"/>
          <p:cNvSpPr txBox="1">
            <a:spLocks noGrp="1"/>
          </p:cNvSpPr>
          <p:nvPr>
            <p:ph type="body" idx="7"/>
          </p:nvPr>
        </p:nvSpPr>
        <p:spPr>
          <a:xfrm>
            <a:off x="574243" y="3049417"/>
            <a:ext cx="5182033" cy="1215603"/>
          </a:xfrm>
          <a:prstGeom prst="rect">
            <a:avLst/>
          </a:prstGeom>
          <a:noFill/>
          <a:ln>
            <a:noFill/>
          </a:ln>
        </p:spPr>
        <p:txBody>
          <a:bodyPr spcFirstLastPara="1" vert="horz" wrap="square" lIns="0" tIns="0" rIns="0" bIns="0" rtlCol="0" anchor="t" anchorCtr="0">
            <a:noAutofit/>
          </a:bodyPr>
          <a:lstStyle/>
          <a:p>
            <a:pPr indent="0">
              <a:spcBef>
                <a:spcPts val="0"/>
              </a:spcBef>
              <a:buSzPts val="1100"/>
            </a:pPr>
            <a:r>
              <a:rPr lang="en-US" sz="1100" dirty="0"/>
              <a:t>Vodafone subsidiary Vodacom has a vision to evolve from telco to tech company by 2025. Digital transformation is key to this, and automation is a major step in the business’s overall strategy. As part of this transition, Vodacom wanted to make the customer journey smoother, reducing churn and driving efficiencies across its operations in Africa. And Vodacom wanted to ensure </a:t>
            </a:r>
            <a:r>
              <a:rPr lang="en-US" sz="1100" dirty="0">
                <a:ea typeface="Arial"/>
                <a:sym typeface="Arial"/>
              </a:rPr>
              <a:t>that employees were a key part of this transformation.</a:t>
            </a:r>
            <a:r>
              <a:rPr lang="en-US" sz="1100" dirty="0"/>
              <a:t> </a:t>
            </a:r>
            <a:endParaRPr sz="1050" dirty="0"/>
          </a:p>
        </p:txBody>
      </p:sp>
      <p:sp>
        <p:nvSpPr>
          <p:cNvPr id="8444" name="Google Shape;8444;p222"/>
          <p:cNvSpPr txBox="1">
            <a:spLocks noGrp="1"/>
          </p:cNvSpPr>
          <p:nvPr>
            <p:ph type="body" idx="8"/>
          </p:nvPr>
        </p:nvSpPr>
        <p:spPr>
          <a:xfrm>
            <a:off x="574243" y="4789696"/>
            <a:ext cx="5182033" cy="1193470"/>
          </a:xfrm>
          <a:prstGeom prst="rect">
            <a:avLst/>
          </a:prstGeom>
          <a:noFill/>
          <a:ln>
            <a:noFill/>
          </a:ln>
        </p:spPr>
        <p:txBody>
          <a:bodyPr spcFirstLastPara="1" vert="horz" wrap="square" lIns="0" tIns="0" rIns="0" bIns="0" rtlCol="0" anchor="t" anchorCtr="0">
            <a:noAutofit/>
          </a:bodyPr>
          <a:lstStyle/>
          <a:p>
            <a:pPr indent="0">
              <a:spcBef>
                <a:spcPts val="0"/>
              </a:spcBef>
              <a:buSzPts val="1100"/>
            </a:pPr>
            <a:r>
              <a:rPr lang="en-US" sz="1100" dirty="0">
                <a:ea typeface="Arial"/>
                <a:sym typeface="Arial"/>
              </a:rPr>
              <a:t>Supported by UiPath, Vodacom embarked on an enterprise-wide citizen developer program that has delivered over 400 automations across five countries and in </a:t>
            </a:r>
            <a:r>
              <a:rPr lang="en-US" sz="1100" dirty="0"/>
              <a:t>every vertical in the Vodacom business – from customer care to finance, technology, network, compliance, and its consumer enterprise business.</a:t>
            </a:r>
            <a:r>
              <a:rPr lang="en-US" sz="1100" dirty="0">
                <a:ea typeface="Arial"/>
                <a:sym typeface="Arial"/>
              </a:rPr>
              <a:t> Combining ML and automation, teams are now empowered to be more productive</a:t>
            </a:r>
            <a:r>
              <a:rPr lang="en-US" sz="1100" dirty="0"/>
              <a:t>—</a:t>
            </a:r>
            <a:r>
              <a:rPr lang="en-US" sz="1100" dirty="0">
                <a:ea typeface="Arial"/>
                <a:sym typeface="Arial"/>
              </a:rPr>
              <a:t>fully supported by what the telco describes as human-centered intelligent automation. Potential problems are proactively identified before they affect customers, leading to fewer calls to customer care centers and less churn across its network. </a:t>
            </a:r>
            <a:endParaRPr dirty="0"/>
          </a:p>
        </p:txBody>
      </p:sp>
      <p:sp>
        <p:nvSpPr>
          <p:cNvPr id="8445" name="Google Shape;8445;p222"/>
          <p:cNvSpPr txBox="1">
            <a:spLocks noGrp="1"/>
          </p:cNvSpPr>
          <p:nvPr>
            <p:ph type="body" idx="9"/>
          </p:nvPr>
        </p:nvSpPr>
        <p:spPr>
          <a:xfrm>
            <a:off x="6289374" y="1985084"/>
            <a:ext cx="2456165" cy="224030"/>
          </a:xfrm>
          <a:prstGeom prst="rect">
            <a:avLst/>
          </a:prstGeom>
          <a:noFill/>
          <a:ln>
            <a:noFill/>
          </a:ln>
        </p:spPr>
        <p:txBody>
          <a:bodyPr spcFirstLastPara="1" vert="horz" wrap="square" lIns="0" tIns="0" rIns="0" bIns="0" rtlCol="0" anchor="t" anchorCtr="0">
            <a:noAutofit/>
          </a:bodyPr>
          <a:lstStyle/>
          <a:p>
            <a:pPr indent="0">
              <a:spcBef>
                <a:spcPts val="0"/>
              </a:spcBef>
            </a:pPr>
            <a:r>
              <a:rPr lang="en-US"/>
              <a:t>Robots across 5 countries in 4 years</a:t>
            </a:r>
            <a:endParaRPr/>
          </a:p>
        </p:txBody>
      </p:sp>
      <p:sp>
        <p:nvSpPr>
          <p:cNvPr id="8446" name="Google Shape;8446;p222"/>
          <p:cNvSpPr txBox="1">
            <a:spLocks noGrp="1"/>
          </p:cNvSpPr>
          <p:nvPr>
            <p:ph type="body" idx="13"/>
          </p:nvPr>
        </p:nvSpPr>
        <p:spPr>
          <a:xfrm>
            <a:off x="9046529" y="1985084"/>
            <a:ext cx="1695631" cy="419980"/>
          </a:xfrm>
          <a:prstGeom prst="rect">
            <a:avLst/>
          </a:prstGeom>
          <a:noFill/>
          <a:ln>
            <a:noFill/>
          </a:ln>
        </p:spPr>
        <p:txBody>
          <a:bodyPr spcFirstLastPara="1" vert="horz" wrap="square" lIns="0" tIns="0" rIns="0" bIns="0" rtlCol="0" anchor="t" anchorCtr="0">
            <a:noAutofit/>
          </a:bodyPr>
          <a:lstStyle/>
          <a:p>
            <a:pPr indent="0">
              <a:spcBef>
                <a:spcPts val="0"/>
              </a:spcBef>
            </a:pPr>
            <a:r>
              <a:rPr lang="en-US"/>
              <a:t>Citizen developers</a:t>
            </a:r>
            <a:endParaRPr/>
          </a:p>
        </p:txBody>
      </p:sp>
      <p:sp>
        <p:nvSpPr>
          <p:cNvPr id="8447" name="Google Shape;8447;p222"/>
          <p:cNvSpPr txBox="1">
            <a:spLocks noGrp="1"/>
          </p:cNvSpPr>
          <p:nvPr>
            <p:ph type="body" idx="14"/>
          </p:nvPr>
        </p:nvSpPr>
        <p:spPr>
          <a:xfrm>
            <a:off x="6292149" y="5207000"/>
            <a:ext cx="5182033" cy="224030"/>
          </a:xfrm>
          <a:prstGeom prst="rect">
            <a:avLst/>
          </a:prstGeom>
          <a:noFill/>
          <a:ln>
            <a:noFill/>
          </a:ln>
        </p:spPr>
        <p:txBody>
          <a:bodyPr spcFirstLastPara="1" vert="horz" wrap="square" lIns="0" tIns="0" rIns="0" bIns="0" rtlCol="0" anchor="ctr" anchorCtr="0">
            <a:noAutofit/>
          </a:bodyPr>
          <a:lstStyle/>
          <a:p>
            <a:pPr indent="0">
              <a:spcBef>
                <a:spcPts val="0"/>
              </a:spcBef>
            </a:pPr>
            <a:r>
              <a:rPr lang="en-US"/>
              <a:t>Processes Automated </a:t>
            </a:r>
            <a:endParaRPr/>
          </a:p>
        </p:txBody>
      </p:sp>
      <p:sp>
        <p:nvSpPr>
          <p:cNvPr id="8448" name="Google Shape;8448;p222"/>
          <p:cNvSpPr txBox="1">
            <a:spLocks noGrp="1"/>
          </p:cNvSpPr>
          <p:nvPr>
            <p:ph type="body" idx="15"/>
          </p:nvPr>
        </p:nvSpPr>
        <p:spPr>
          <a:xfrm>
            <a:off x="6292149" y="5464150"/>
            <a:ext cx="5182033" cy="648476"/>
          </a:xfrm>
          <a:prstGeom prst="rect">
            <a:avLst/>
          </a:prstGeom>
          <a:noFill/>
          <a:ln>
            <a:noFill/>
          </a:ln>
        </p:spPr>
        <p:txBody>
          <a:bodyPr spcFirstLastPara="1" vert="horz" wrap="square" lIns="0" tIns="0" rIns="0" bIns="0" rtlCol="0" anchor="t" anchorCtr="0">
            <a:noAutofit/>
          </a:bodyPr>
          <a:lstStyle/>
          <a:p>
            <a:pPr indent="0">
              <a:spcBef>
                <a:spcPts val="0"/>
              </a:spcBef>
            </a:pPr>
            <a:r>
              <a:rPr lang="en-US"/>
              <a:t>Customer care</a:t>
            </a:r>
            <a:endParaRPr/>
          </a:p>
        </p:txBody>
      </p:sp>
      <p:sp>
        <p:nvSpPr>
          <p:cNvPr id="8449" name="Google Shape;8449;p222"/>
          <p:cNvSpPr txBox="1">
            <a:spLocks noGrp="1"/>
          </p:cNvSpPr>
          <p:nvPr>
            <p:ph type="body" idx="18"/>
          </p:nvPr>
        </p:nvSpPr>
        <p:spPr>
          <a:xfrm>
            <a:off x="4273539" y="1929669"/>
            <a:ext cx="1700225" cy="192497"/>
          </a:xfrm>
          <a:prstGeom prst="rect">
            <a:avLst/>
          </a:prstGeom>
          <a:noFill/>
          <a:ln>
            <a:noFill/>
          </a:ln>
        </p:spPr>
        <p:txBody>
          <a:bodyPr spcFirstLastPara="1" vert="horz" wrap="square" lIns="0" tIns="0" rIns="0" bIns="0" rtlCol="0" anchor="ctr" anchorCtr="0">
            <a:noAutofit/>
          </a:bodyPr>
          <a:lstStyle/>
          <a:p>
            <a:pPr indent="0">
              <a:spcBef>
                <a:spcPts val="0"/>
              </a:spcBef>
            </a:pPr>
            <a:r>
              <a:rPr lang="en-US"/>
              <a:t>Enterprise-wide</a:t>
            </a:r>
            <a:endParaRPr/>
          </a:p>
        </p:txBody>
      </p:sp>
      <p:sp>
        <p:nvSpPr>
          <p:cNvPr id="8450" name="Google Shape;8450;p222"/>
          <p:cNvSpPr txBox="1">
            <a:spLocks noGrp="1"/>
          </p:cNvSpPr>
          <p:nvPr>
            <p:ph type="body" idx="19"/>
          </p:nvPr>
        </p:nvSpPr>
        <p:spPr>
          <a:xfrm>
            <a:off x="4273539" y="1421875"/>
            <a:ext cx="1700225" cy="192497"/>
          </a:xfrm>
          <a:prstGeom prst="rect">
            <a:avLst/>
          </a:prstGeom>
          <a:noFill/>
          <a:ln>
            <a:noFill/>
          </a:ln>
        </p:spPr>
        <p:txBody>
          <a:bodyPr spcFirstLastPara="1" vert="horz" wrap="square" lIns="0" tIns="0" rIns="0" bIns="0" rtlCol="0" anchor="ctr" anchorCtr="0">
            <a:noAutofit/>
          </a:bodyPr>
          <a:lstStyle/>
          <a:p>
            <a:pPr indent="0">
              <a:spcBef>
                <a:spcPts val="0"/>
              </a:spcBef>
            </a:pPr>
            <a:r>
              <a:rPr lang="en-US"/>
              <a:t>EMEA</a:t>
            </a:r>
            <a:endParaRPr/>
          </a:p>
        </p:txBody>
      </p:sp>
      <p:sp>
        <p:nvSpPr>
          <p:cNvPr id="8451" name="Google Shape;8451;p222"/>
          <p:cNvSpPr txBox="1">
            <a:spLocks noGrp="1"/>
          </p:cNvSpPr>
          <p:nvPr>
            <p:ph type="body" idx="20"/>
          </p:nvPr>
        </p:nvSpPr>
        <p:spPr>
          <a:xfrm>
            <a:off x="4273539" y="1675772"/>
            <a:ext cx="1700225" cy="192497"/>
          </a:xfrm>
          <a:prstGeom prst="rect">
            <a:avLst/>
          </a:prstGeom>
          <a:noFill/>
          <a:ln>
            <a:noFill/>
          </a:ln>
        </p:spPr>
        <p:txBody>
          <a:bodyPr spcFirstLastPara="1" vert="horz" wrap="square" lIns="0" tIns="0" rIns="0" bIns="0" rtlCol="0" anchor="ctr" anchorCtr="0">
            <a:noAutofit/>
          </a:bodyPr>
          <a:lstStyle/>
          <a:p>
            <a:pPr indent="0">
              <a:spcBef>
                <a:spcPts val="0"/>
              </a:spcBef>
            </a:pPr>
            <a:r>
              <a:rPr lang="en-US"/>
              <a:t>Telecommunications</a:t>
            </a:r>
            <a:endParaRPr/>
          </a:p>
        </p:txBody>
      </p:sp>
      <p:sp>
        <p:nvSpPr>
          <p:cNvPr id="8452" name="Google Shape;8452;p222"/>
          <p:cNvSpPr txBox="1">
            <a:spLocks noGrp="1"/>
          </p:cNvSpPr>
          <p:nvPr>
            <p:ph type="body" idx="21"/>
          </p:nvPr>
        </p:nvSpPr>
        <p:spPr>
          <a:xfrm>
            <a:off x="4273538" y="2183566"/>
            <a:ext cx="1700224" cy="192497"/>
          </a:xfrm>
          <a:prstGeom prst="rect">
            <a:avLst/>
          </a:prstGeom>
          <a:noFill/>
          <a:ln>
            <a:noFill/>
          </a:ln>
        </p:spPr>
        <p:txBody>
          <a:bodyPr spcFirstLastPara="1" vert="horz" wrap="square" lIns="0" tIns="0" rIns="0" bIns="0" rtlCol="0" anchor="ctr" anchorCtr="0">
            <a:noAutofit/>
          </a:bodyPr>
          <a:lstStyle/>
          <a:p>
            <a:pPr indent="0">
              <a:spcBef>
                <a:spcPts val="0"/>
              </a:spcBef>
            </a:pPr>
            <a:r>
              <a:rPr lang="en-US"/>
              <a:t>Platform</a:t>
            </a:r>
            <a:endParaRPr/>
          </a:p>
        </p:txBody>
      </p:sp>
      <p:pic>
        <p:nvPicPr>
          <p:cNvPr id="8454" name="Google Shape;8454;p2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74242" y="1512192"/>
            <a:ext cx="2093234" cy="588099"/>
          </a:xfrm>
          <a:prstGeom prst="rect">
            <a:avLst/>
          </a:prstGeom>
          <a:noFill/>
          <a:ln>
            <a:noFill/>
          </a:ln>
        </p:spPr>
      </p:pic>
    </p:spTree>
    <p:extLst>
      <p:ext uri="{BB962C8B-B14F-4D97-AF65-F5344CB8AC3E}">
        <p14:creationId xmlns:p14="http://schemas.microsoft.com/office/powerpoint/2010/main" val="251907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8"/>
        <p:cNvGrpSpPr/>
        <p:nvPr/>
      </p:nvGrpSpPr>
      <p:grpSpPr>
        <a:xfrm>
          <a:off x="0" y="0"/>
          <a:ext cx="0" cy="0"/>
          <a:chOff x="0" y="0"/>
          <a:chExt cx="0" cy="0"/>
        </a:xfrm>
      </p:grpSpPr>
      <p:sp>
        <p:nvSpPr>
          <p:cNvPr id="5709" name="Google Shape;5709;p131"/>
          <p:cNvSpPr txBox="1">
            <a:spLocks noGrp="1"/>
          </p:cNvSpPr>
          <p:nvPr>
            <p:ph type="title"/>
          </p:nvPr>
        </p:nvSpPr>
        <p:spPr>
          <a:xfrm>
            <a:off x="382590" y="357722"/>
            <a:ext cx="6608941" cy="378191"/>
          </a:xfrm>
          <a:prstGeom prst="rect">
            <a:avLst/>
          </a:prstGeom>
          <a:noFill/>
          <a:ln>
            <a:noFill/>
          </a:ln>
        </p:spPr>
        <p:txBody>
          <a:bodyPr spcFirstLastPara="1" vert="horz" wrap="square" lIns="0" tIns="0" rIns="0" bIns="0" rtlCol="0" anchor="t" anchorCtr="0">
            <a:noAutofit/>
          </a:bodyPr>
          <a:lstStyle/>
          <a:p>
            <a:pPr>
              <a:buSzPts val="2800"/>
            </a:pPr>
            <a:r>
              <a:rPr lang="en-US"/>
              <a:t>Customer Highlight – Carglass</a:t>
            </a:r>
            <a:endParaRPr/>
          </a:p>
        </p:txBody>
      </p:sp>
      <p:sp>
        <p:nvSpPr>
          <p:cNvPr id="5710" name="Google Shape;5710;p131"/>
          <p:cNvSpPr txBox="1">
            <a:spLocks noGrp="1"/>
          </p:cNvSpPr>
          <p:nvPr>
            <p:ph type="body" idx="1"/>
          </p:nvPr>
        </p:nvSpPr>
        <p:spPr>
          <a:xfrm>
            <a:off x="574243" y="2724467"/>
            <a:ext cx="5182033" cy="297242"/>
          </a:xfrm>
          <a:prstGeom prst="rect">
            <a:avLst/>
          </a:prstGeom>
          <a:noFill/>
          <a:ln>
            <a:noFill/>
          </a:ln>
        </p:spPr>
        <p:txBody>
          <a:bodyPr spcFirstLastPara="1" vert="horz" wrap="square" lIns="0" tIns="0" rIns="0" bIns="0" rtlCol="0" anchor="ctr" anchorCtr="0">
            <a:noAutofit/>
          </a:bodyPr>
          <a:lstStyle/>
          <a:p>
            <a:pPr indent="0">
              <a:spcBef>
                <a:spcPts val="0"/>
              </a:spcBef>
            </a:pPr>
            <a:r>
              <a:rPr lang="en-US"/>
              <a:t>Challenge</a:t>
            </a:r>
            <a:endParaRPr/>
          </a:p>
        </p:txBody>
      </p:sp>
      <p:sp>
        <p:nvSpPr>
          <p:cNvPr id="5711" name="Google Shape;5711;p131"/>
          <p:cNvSpPr txBox="1">
            <a:spLocks noGrp="1"/>
          </p:cNvSpPr>
          <p:nvPr>
            <p:ph type="body" idx="2"/>
          </p:nvPr>
        </p:nvSpPr>
        <p:spPr>
          <a:xfrm>
            <a:off x="574243" y="4446172"/>
            <a:ext cx="5182033" cy="291830"/>
          </a:xfrm>
          <a:prstGeom prst="rect">
            <a:avLst/>
          </a:prstGeom>
          <a:noFill/>
          <a:ln>
            <a:noFill/>
          </a:ln>
        </p:spPr>
        <p:txBody>
          <a:bodyPr spcFirstLastPara="1" vert="horz" wrap="square" lIns="0" tIns="0" rIns="0" bIns="0" rtlCol="0" anchor="ctr" anchorCtr="0">
            <a:noAutofit/>
          </a:bodyPr>
          <a:lstStyle/>
          <a:p>
            <a:pPr indent="0">
              <a:spcBef>
                <a:spcPts val="0"/>
              </a:spcBef>
            </a:pPr>
            <a:r>
              <a:rPr lang="en-US"/>
              <a:t>Solution</a:t>
            </a:r>
            <a:endParaRPr/>
          </a:p>
        </p:txBody>
      </p:sp>
      <p:sp>
        <p:nvSpPr>
          <p:cNvPr id="5712" name="Google Shape;5712;p131"/>
          <p:cNvSpPr txBox="1">
            <a:spLocks noGrp="1"/>
          </p:cNvSpPr>
          <p:nvPr>
            <p:ph type="body" idx="3"/>
          </p:nvPr>
        </p:nvSpPr>
        <p:spPr>
          <a:xfrm>
            <a:off x="6289374" y="1551708"/>
            <a:ext cx="2456165" cy="424140"/>
          </a:xfrm>
          <a:prstGeom prst="rect">
            <a:avLst/>
          </a:prstGeom>
          <a:noFill/>
          <a:ln>
            <a:noFill/>
          </a:ln>
        </p:spPr>
        <p:txBody>
          <a:bodyPr spcFirstLastPara="1" vert="horz" wrap="square" lIns="0" tIns="0" rIns="0" bIns="0" rtlCol="0" anchor="b" anchorCtr="0">
            <a:noAutofit/>
          </a:bodyPr>
          <a:lstStyle/>
          <a:p>
            <a:pPr indent="0">
              <a:spcBef>
                <a:spcPts val="0"/>
              </a:spcBef>
            </a:pPr>
            <a:r>
              <a:rPr lang="en-US"/>
              <a:t>25</a:t>
            </a:r>
            <a:endParaRPr/>
          </a:p>
        </p:txBody>
      </p:sp>
      <p:sp>
        <p:nvSpPr>
          <p:cNvPr id="5713" name="Google Shape;5713;p131"/>
          <p:cNvSpPr txBox="1">
            <a:spLocks noGrp="1"/>
          </p:cNvSpPr>
          <p:nvPr>
            <p:ph type="body" idx="4"/>
          </p:nvPr>
        </p:nvSpPr>
        <p:spPr>
          <a:xfrm>
            <a:off x="9046528" y="1551708"/>
            <a:ext cx="2568324" cy="424140"/>
          </a:xfrm>
          <a:prstGeom prst="rect">
            <a:avLst/>
          </a:prstGeom>
          <a:noFill/>
          <a:ln>
            <a:noFill/>
          </a:ln>
        </p:spPr>
        <p:txBody>
          <a:bodyPr spcFirstLastPara="1" vert="horz" wrap="square" lIns="0" tIns="0" rIns="0" bIns="0" rtlCol="0" anchor="b" anchorCtr="0">
            <a:noAutofit/>
          </a:bodyPr>
          <a:lstStyle/>
          <a:p>
            <a:pPr indent="0">
              <a:spcBef>
                <a:spcPts val="0"/>
              </a:spcBef>
            </a:pPr>
            <a:r>
              <a:rPr lang="en-US"/>
              <a:t>99%</a:t>
            </a:r>
            <a:endParaRPr/>
          </a:p>
        </p:txBody>
      </p:sp>
      <p:sp>
        <p:nvSpPr>
          <p:cNvPr id="5714" name="Google Shape;5714;p131"/>
          <p:cNvSpPr txBox="1">
            <a:spLocks noGrp="1"/>
          </p:cNvSpPr>
          <p:nvPr>
            <p:ph type="body" idx="5"/>
          </p:nvPr>
        </p:nvSpPr>
        <p:spPr>
          <a:xfrm>
            <a:off x="6292148" y="2944965"/>
            <a:ext cx="5322704" cy="1701610"/>
          </a:xfrm>
          <a:prstGeom prst="rect">
            <a:avLst/>
          </a:prstGeom>
          <a:noFill/>
          <a:ln>
            <a:noFill/>
          </a:ln>
        </p:spPr>
        <p:txBody>
          <a:bodyPr spcFirstLastPara="1" vert="horz" wrap="square" lIns="0" tIns="0" rIns="0" bIns="0" rtlCol="0" anchor="ctr" anchorCtr="0">
            <a:noAutofit/>
          </a:bodyPr>
          <a:lstStyle/>
          <a:p>
            <a:pPr indent="0">
              <a:spcBef>
                <a:spcPts val="0"/>
              </a:spcBef>
            </a:pPr>
            <a:r>
              <a:rPr lang="en-US"/>
              <a:t>“When you come with something that’s better than they already have, the change is accepted really fast by employees. In this case, we gave them so many more possibilities so they took in the new app with open arms.” </a:t>
            </a:r>
            <a:br>
              <a:rPr lang="en-US"/>
            </a:br>
            <a:endParaRPr/>
          </a:p>
          <a:p>
            <a:pPr indent="0">
              <a:buSzPts val="1200"/>
            </a:pPr>
            <a:r>
              <a:rPr lang="en-US" sz="1200" b="1"/>
              <a:t>Michael Jeppesen</a:t>
            </a:r>
            <a:br>
              <a:rPr lang="en-US"/>
            </a:br>
            <a:r>
              <a:rPr lang="en-US" sz="1100"/>
              <a:t>RPA Developer</a:t>
            </a:r>
            <a:endParaRPr/>
          </a:p>
        </p:txBody>
      </p:sp>
      <p:sp>
        <p:nvSpPr>
          <p:cNvPr id="5715" name="Google Shape;5715;p131"/>
          <p:cNvSpPr txBox="1">
            <a:spLocks noGrp="1"/>
          </p:cNvSpPr>
          <p:nvPr>
            <p:ph type="body" idx="6"/>
          </p:nvPr>
        </p:nvSpPr>
        <p:spPr>
          <a:xfrm>
            <a:off x="382590" y="764845"/>
            <a:ext cx="10783184" cy="97864"/>
          </a:xfrm>
          <a:prstGeom prst="rect">
            <a:avLst/>
          </a:prstGeom>
          <a:noFill/>
          <a:ln>
            <a:noFill/>
          </a:ln>
        </p:spPr>
        <p:txBody>
          <a:bodyPr spcFirstLastPara="1" vert="horz" wrap="square" lIns="0" tIns="0" rIns="0" bIns="0" rtlCol="0" anchor="ctr" anchorCtr="0">
            <a:noAutofit/>
          </a:bodyPr>
          <a:lstStyle/>
          <a:p>
            <a:pPr indent="0">
              <a:spcBef>
                <a:spcPts val="0"/>
              </a:spcBef>
            </a:pPr>
            <a:endParaRPr/>
          </a:p>
          <a:p>
            <a:pPr indent="0"/>
            <a:r>
              <a:rPr lang="en-US"/>
              <a:t>Leveraging automation and UiPath Apps to deliver better customer service, improve employee experience and unlock more sales.</a:t>
            </a:r>
            <a:endParaRPr/>
          </a:p>
        </p:txBody>
      </p:sp>
      <p:sp>
        <p:nvSpPr>
          <p:cNvPr id="5716" name="Google Shape;5716;p131"/>
          <p:cNvSpPr txBox="1">
            <a:spLocks noGrp="1"/>
          </p:cNvSpPr>
          <p:nvPr>
            <p:ph type="body" idx="7"/>
          </p:nvPr>
        </p:nvSpPr>
        <p:spPr>
          <a:xfrm>
            <a:off x="574243" y="3049416"/>
            <a:ext cx="5182033" cy="1215602"/>
          </a:xfrm>
          <a:prstGeom prst="rect">
            <a:avLst/>
          </a:prstGeom>
          <a:noFill/>
          <a:ln>
            <a:noFill/>
          </a:ln>
        </p:spPr>
        <p:txBody>
          <a:bodyPr spcFirstLastPara="1" vert="horz" wrap="square" lIns="0" tIns="0" rIns="0" bIns="0" rtlCol="0" anchor="t" anchorCtr="0">
            <a:noAutofit/>
          </a:bodyPr>
          <a:lstStyle/>
          <a:p>
            <a:pPr indent="0">
              <a:spcBef>
                <a:spcPts val="0"/>
              </a:spcBef>
            </a:pPr>
            <a:r>
              <a:rPr lang="en-US" err="1"/>
              <a:t>Carglass</a:t>
            </a:r>
            <a:r>
              <a:rPr lang="en-US"/>
              <a:t> is committed to delivering best-in class service to millions of drivers. As windshield repair requires a significant amount of back and forth with insurance companies, service agents were overwhelmed with the work needed to collect and process insurance claims. Adding to that, they worked with applications that required a fair amount of manual input.</a:t>
            </a:r>
            <a:endParaRPr/>
          </a:p>
        </p:txBody>
      </p:sp>
      <p:sp>
        <p:nvSpPr>
          <p:cNvPr id="5717" name="Google Shape;5717;p131"/>
          <p:cNvSpPr txBox="1">
            <a:spLocks noGrp="1"/>
          </p:cNvSpPr>
          <p:nvPr>
            <p:ph type="body" idx="8"/>
          </p:nvPr>
        </p:nvSpPr>
        <p:spPr>
          <a:xfrm>
            <a:off x="574243" y="4719399"/>
            <a:ext cx="5322704" cy="1533120"/>
          </a:xfrm>
          <a:prstGeom prst="rect">
            <a:avLst/>
          </a:prstGeom>
          <a:noFill/>
          <a:ln>
            <a:noFill/>
          </a:ln>
        </p:spPr>
        <p:txBody>
          <a:bodyPr spcFirstLastPara="1" vert="horz" wrap="square" lIns="0" tIns="0" rIns="0" bIns="0" rtlCol="0" anchor="t" anchorCtr="0">
            <a:noAutofit/>
          </a:bodyPr>
          <a:lstStyle/>
          <a:p>
            <a:pPr indent="0">
              <a:spcBef>
                <a:spcPts val="0"/>
              </a:spcBef>
            </a:pPr>
            <a:r>
              <a:rPr lang="en-US" dirty="0" err="1"/>
              <a:t>Carglass</a:t>
            </a:r>
            <a:r>
              <a:rPr lang="en-US" dirty="0"/>
              <a:t> started automating invoicing process, reporting results in less than two weeks. Now 200 automations are helping. They wanted to offer agents an easy interface to interact with their automations on-the-go. With UiPath Apps’ low-code platform for building elegant, automation-powered interfaces, they built three useful apps. Admin employees were spending two hours/day manually correcting data input. Thanks to UiPath Apps, ”This is down to 20 minutes a day". As technicians have a simple interface, it's easier to sell more products during repairs.</a:t>
            </a:r>
            <a:endParaRPr dirty="0"/>
          </a:p>
        </p:txBody>
      </p:sp>
      <p:sp>
        <p:nvSpPr>
          <p:cNvPr id="5718" name="Google Shape;5718;p131"/>
          <p:cNvSpPr txBox="1">
            <a:spLocks noGrp="1"/>
          </p:cNvSpPr>
          <p:nvPr>
            <p:ph type="body" idx="9"/>
          </p:nvPr>
        </p:nvSpPr>
        <p:spPr>
          <a:xfrm>
            <a:off x="6289374" y="1985084"/>
            <a:ext cx="2456165" cy="419980"/>
          </a:xfrm>
          <a:prstGeom prst="rect">
            <a:avLst/>
          </a:prstGeom>
          <a:noFill/>
          <a:ln>
            <a:noFill/>
          </a:ln>
        </p:spPr>
        <p:txBody>
          <a:bodyPr spcFirstLastPara="1" vert="horz" wrap="square" lIns="0" tIns="0" rIns="0" bIns="0" rtlCol="0" anchor="t" anchorCtr="0">
            <a:noAutofit/>
          </a:bodyPr>
          <a:lstStyle/>
          <a:p>
            <a:pPr indent="0">
              <a:spcBef>
                <a:spcPts val="0"/>
              </a:spcBef>
            </a:pPr>
            <a:r>
              <a:rPr lang="en-US"/>
              <a:t>Additional FTE resources enabled </a:t>
            </a:r>
            <a:endParaRPr/>
          </a:p>
        </p:txBody>
      </p:sp>
      <p:sp>
        <p:nvSpPr>
          <p:cNvPr id="5719" name="Google Shape;5719;p131"/>
          <p:cNvSpPr txBox="1">
            <a:spLocks noGrp="1"/>
          </p:cNvSpPr>
          <p:nvPr>
            <p:ph type="body" idx="13"/>
          </p:nvPr>
        </p:nvSpPr>
        <p:spPr>
          <a:xfrm>
            <a:off x="9046528" y="1985084"/>
            <a:ext cx="2051428" cy="419980"/>
          </a:xfrm>
          <a:prstGeom prst="rect">
            <a:avLst/>
          </a:prstGeom>
          <a:noFill/>
          <a:ln>
            <a:noFill/>
          </a:ln>
        </p:spPr>
        <p:txBody>
          <a:bodyPr spcFirstLastPara="1" vert="horz" wrap="square" lIns="0" tIns="0" rIns="0" bIns="0" rtlCol="0" anchor="t" anchorCtr="0">
            <a:noAutofit/>
          </a:bodyPr>
          <a:lstStyle/>
          <a:p>
            <a:pPr indent="0">
              <a:spcBef>
                <a:spcPts val="0"/>
              </a:spcBef>
            </a:pPr>
            <a:r>
              <a:rPr lang="en-US"/>
              <a:t>Technicians who had positive experiences with Apps </a:t>
            </a:r>
            <a:endParaRPr/>
          </a:p>
        </p:txBody>
      </p:sp>
      <p:sp>
        <p:nvSpPr>
          <p:cNvPr id="5720" name="Google Shape;5720;p131"/>
          <p:cNvSpPr txBox="1">
            <a:spLocks noGrp="1"/>
          </p:cNvSpPr>
          <p:nvPr>
            <p:ph type="body" idx="14"/>
          </p:nvPr>
        </p:nvSpPr>
        <p:spPr>
          <a:xfrm>
            <a:off x="6292149" y="5207000"/>
            <a:ext cx="5182033" cy="224030"/>
          </a:xfrm>
          <a:prstGeom prst="rect">
            <a:avLst/>
          </a:prstGeom>
          <a:noFill/>
          <a:ln>
            <a:noFill/>
          </a:ln>
        </p:spPr>
        <p:txBody>
          <a:bodyPr spcFirstLastPara="1" vert="horz" wrap="square" lIns="0" tIns="0" rIns="0" bIns="0" rtlCol="0" anchor="ctr" anchorCtr="0">
            <a:noAutofit/>
          </a:bodyPr>
          <a:lstStyle/>
          <a:p>
            <a:pPr indent="0">
              <a:spcBef>
                <a:spcPts val="0"/>
              </a:spcBef>
            </a:pPr>
            <a:r>
              <a:rPr lang="en-US"/>
              <a:t>Processes Automated </a:t>
            </a:r>
            <a:endParaRPr/>
          </a:p>
        </p:txBody>
      </p:sp>
      <p:sp>
        <p:nvSpPr>
          <p:cNvPr id="5721" name="Google Shape;5721;p131"/>
          <p:cNvSpPr txBox="1">
            <a:spLocks noGrp="1"/>
          </p:cNvSpPr>
          <p:nvPr>
            <p:ph type="body" idx="15"/>
          </p:nvPr>
        </p:nvSpPr>
        <p:spPr>
          <a:xfrm>
            <a:off x="6292148" y="5429917"/>
            <a:ext cx="5322704" cy="648476"/>
          </a:xfrm>
          <a:prstGeom prst="rect">
            <a:avLst/>
          </a:prstGeom>
          <a:noFill/>
          <a:ln>
            <a:noFill/>
          </a:ln>
        </p:spPr>
        <p:txBody>
          <a:bodyPr spcFirstLastPara="1" vert="horz" wrap="square" lIns="0" tIns="0" rIns="0" bIns="0" rtlCol="0" anchor="t" anchorCtr="0">
            <a:noAutofit/>
          </a:bodyPr>
          <a:lstStyle/>
          <a:p>
            <a:pPr indent="0">
              <a:spcBef>
                <a:spcPts val="0"/>
              </a:spcBef>
            </a:pPr>
            <a:r>
              <a:rPr lang="en-US"/>
              <a:t>Windshield repair invoicing</a:t>
            </a:r>
            <a:endParaRPr/>
          </a:p>
        </p:txBody>
      </p:sp>
      <p:sp>
        <p:nvSpPr>
          <p:cNvPr id="5722" name="Google Shape;5722;p131"/>
          <p:cNvSpPr txBox="1">
            <a:spLocks noGrp="1"/>
          </p:cNvSpPr>
          <p:nvPr>
            <p:ph type="body" idx="18"/>
          </p:nvPr>
        </p:nvSpPr>
        <p:spPr>
          <a:xfrm>
            <a:off x="4273539" y="1929669"/>
            <a:ext cx="1700225" cy="192497"/>
          </a:xfrm>
          <a:prstGeom prst="rect">
            <a:avLst/>
          </a:prstGeom>
          <a:noFill/>
          <a:ln>
            <a:noFill/>
          </a:ln>
        </p:spPr>
        <p:txBody>
          <a:bodyPr spcFirstLastPara="1" vert="horz" wrap="square" lIns="0" tIns="0" rIns="0" bIns="0" rtlCol="0" anchor="ctr" anchorCtr="0">
            <a:noAutofit/>
          </a:bodyPr>
          <a:lstStyle/>
          <a:p>
            <a:pPr indent="0">
              <a:spcBef>
                <a:spcPts val="0"/>
              </a:spcBef>
            </a:pPr>
            <a:r>
              <a:rPr lang="en-US"/>
              <a:t>Finance, HR, Customer contact centers</a:t>
            </a:r>
            <a:endParaRPr/>
          </a:p>
        </p:txBody>
      </p:sp>
      <p:sp>
        <p:nvSpPr>
          <p:cNvPr id="5723" name="Google Shape;5723;p131"/>
          <p:cNvSpPr txBox="1">
            <a:spLocks noGrp="1"/>
          </p:cNvSpPr>
          <p:nvPr>
            <p:ph type="body" idx="19"/>
          </p:nvPr>
        </p:nvSpPr>
        <p:spPr>
          <a:xfrm>
            <a:off x="4273539" y="1421875"/>
            <a:ext cx="1700225" cy="192497"/>
          </a:xfrm>
          <a:prstGeom prst="rect">
            <a:avLst/>
          </a:prstGeom>
          <a:noFill/>
          <a:ln>
            <a:noFill/>
          </a:ln>
        </p:spPr>
        <p:txBody>
          <a:bodyPr spcFirstLastPara="1" vert="horz" wrap="square" lIns="0" tIns="0" rIns="0" bIns="0" rtlCol="0" anchor="ctr" anchorCtr="0">
            <a:noAutofit/>
          </a:bodyPr>
          <a:lstStyle/>
          <a:p>
            <a:pPr indent="0">
              <a:spcBef>
                <a:spcPts val="0"/>
              </a:spcBef>
            </a:pPr>
            <a:r>
              <a:rPr lang="en-US"/>
              <a:t>EMEA</a:t>
            </a:r>
            <a:endParaRPr/>
          </a:p>
        </p:txBody>
      </p:sp>
      <p:sp>
        <p:nvSpPr>
          <p:cNvPr id="5724" name="Google Shape;5724;p131"/>
          <p:cNvSpPr txBox="1">
            <a:spLocks noGrp="1"/>
          </p:cNvSpPr>
          <p:nvPr>
            <p:ph type="body" idx="20"/>
          </p:nvPr>
        </p:nvSpPr>
        <p:spPr>
          <a:xfrm>
            <a:off x="4273539" y="1675772"/>
            <a:ext cx="1700225" cy="192497"/>
          </a:xfrm>
          <a:prstGeom prst="rect">
            <a:avLst/>
          </a:prstGeom>
          <a:noFill/>
          <a:ln>
            <a:noFill/>
          </a:ln>
        </p:spPr>
        <p:txBody>
          <a:bodyPr spcFirstLastPara="1" vert="horz" wrap="square" lIns="0" tIns="0" rIns="0" bIns="0" rtlCol="0" anchor="ctr" anchorCtr="0">
            <a:noAutofit/>
          </a:bodyPr>
          <a:lstStyle/>
          <a:p>
            <a:pPr indent="0">
              <a:spcBef>
                <a:spcPts val="0"/>
              </a:spcBef>
            </a:pPr>
            <a:r>
              <a:rPr lang="en-US"/>
              <a:t>Automotive </a:t>
            </a:r>
            <a:endParaRPr/>
          </a:p>
        </p:txBody>
      </p:sp>
      <p:sp>
        <p:nvSpPr>
          <p:cNvPr id="5725" name="Google Shape;5725;p131"/>
          <p:cNvSpPr txBox="1">
            <a:spLocks noGrp="1"/>
          </p:cNvSpPr>
          <p:nvPr>
            <p:ph type="body" idx="21"/>
          </p:nvPr>
        </p:nvSpPr>
        <p:spPr>
          <a:xfrm>
            <a:off x="4273538" y="2183566"/>
            <a:ext cx="1700224" cy="192497"/>
          </a:xfrm>
          <a:prstGeom prst="rect">
            <a:avLst/>
          </a:prstGeom>
          <a:noFill/>
          <a:ln>
            <a:noFill/>
          </a:ln>
        </p:spPr>
        <p:txBody>
          <a:bodyPr spcFirstLastPara="1" vert="horz" wrap="square" lIns="0" tIns="0" rIns="0" bIns="0" rtlCol="0" anchor="ctr" anchorCtr="0">
            <a:noAutofit/>
          </a:bodyPr>
          <a:lstStyle/>
          <a:p>
            <a:pPr indent="0">
              <a:spcBef>
                <a:spcPts val="0"/>
              </a:spcBef>
            </a:pPr>
            <a:r>
              <a:rPr lang="en-US"/>
              <a:t>Platform, UiPath Apps</a:t>
            </a:r>
            <a:endParaRPr/>
          </a:p>
        </p:txBody>
      </p:sp>
      <p:pic>
        <p:nvPicPr>
          <p:cNvPr id="5726" name="Google Shape;5726;p131"/>
          <p:cNvPicPr preferRelativeResize="0">
            <a:picLocks noGrp="1"/>
          </p:cNvPicPr>
          <p:nvPr>
            <p:ph type="body" idx="17"/>
          </p:nvPr>
        </p:nvPicPr>
        <p:blipFill rotWithShape="1">
          <a:blip r:embed="rId3">
            <a:alphaModFix/>
          </a:blip>
          <a:srcRect/>
          <a:stretch/>
        </p:blipFill>
        <p:spPr>
          <a:xfrm>
            <a:off x="449864" y="1502817"/>
            <a:ext cx="2321313" cy="793254"/>
          </a:xfrm>
          <a:prstGeom prst="rect">
            <a:avLst/>
          </a:prstGeom>
          <a:noFill/>
          <a:ln>
            <a:noFill/>
          </a:ln>
        </p:spPr>
      </p:pic>
    </p:spTree>
    <p:extLst>
      <p:ext uri="{BB962C8B-B14F-4D97-AF65-F5344CB8AC3E}">
        <p14:creationId xmlns:p14="http://schemas.microsoft.com/office/powerpoint/2010/main" val="30003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AFD662-1FC3-30F2-1425-D2D2BA32E311}"/>
              </a:ext>
            </a:extLst>
          </p:cNvPr>
          <p:cNvSpPr txBox="1"/>
          <p:nvPr/>
        </p:nvSpPr>
        <p:spPr>
          <a:xfrm>
            <a:off x="1287709" y="208098"/>
            <a:ext cx="9392816" cy="553998"/>
          </a:xfrm>
          <a:prstGeom prst="rect">
            <a:avLst/>
          </a:prstGeom>
          <a:noFill/>
        </p:spPr>
        <p:txBody>
          <a:bodyPr wrap="square" rtlCol="0">
            <a:spAutoFit/>
          </a:bodyPr>
          <a:lstStyle/>
          <a:p>
            <a:pPr algn="ctr"/>
            <a:r>
              <a:rPr lang="en-US" sz="3000" b="1" spc="-100">
                <a:latin typeface="Arial" panose="020B0604020202020204" pitchFamily="34" charset="0"/>
                <a:cs typeface="Arial" panose="020B0604020202020204" pitchFamily="34" charset="0"/>
              </a:rPr>
              <a:t>The UiPath Business Automation Platform</a:t>
            </a:r>
          </a:p>
        </p:txBody>
      </p:sp>
      <p:grpSp>
        <p:nvGrpSpPr>
          <p:cNvPr id="3" name="Group 2">
            <a:extLst>
              <a:ext uri="{FF2B5EF4-FFF2-40B4-BE49-F238E27FC236}">
                <a16:creationId xmlns:a16="http://schemas.microsoft.com/office/drawing/2014/main" id="{A555C2ED-9045-B2B6-DBDE-0B5807D15FA5}"/>
              </a:ext>
            </a:extLst>
          </p:cNvPr>
          <p:cNvGrpSpPr/>
          <p:nvPr/>
        </p:nvGrpSpPr>
        <p:grpSpPr>
          <a:xfrm>
            <a:off x="1271975" y="915415"/>
            <a:ext cx="9646114" cy="5718734"/>
            <a:chOff x="1271975" y="915415"/>
            <a:chExt cx="9646114" cy="5718734"/>
          </a:xfrm>
        </p:grpSpPr>
        <p:grpSp>
          <p:nvGrpSpPr>
            <p:cNvPr id="6" name="Group 5">
              <a:extLst>
                <a:ext uri="{FF2B5EF4-FFF2-40B4-BE49-F238E27FC236}">
                  <a16:creationId xmlns:a16="http://schemas.microsoft.com/office/drawing/2014/main" id="{0644CCF1-EE4D-4BF3-1A36-54C765EEB6FA}"/>
                </a:ext>
              </a:extLst>
            </p:cNvPr>
            <p:cNvGrpSpPr/>
            <p:nvPr/>
          </p:nvGrpSpPr>
          <p:grpSpPr>
            <a:xfrm>
              <a:off x="1271975" y="915415"/>
              <a:ext cx="9646114" cy="1667069"/>
              <a:chOff x="1512424" y="1076131"/>
              <a:chExt cx="9646114" cy="1667069"/>
            </a:xfrm>
          </p:grpSpPr>
          <p:sp>
            <p:nvSpPr>
              <p:cNvPr id="69" name="Rectangle 68">
                <a:extLst>
                  <a:ext uri="{FF2B5EF4-FFF2-40B4-BE49-F238E27FC236}">
                    <a16:creationId xmlns:a16="http://schemas.microsoft.com/office/drawing/2014/main" id="{CB873433-AF3A-4216-1F20-18DB0A3390B9}"/>
                  </a:ext>
                </a:extLst>
              </p:cNvPr>
              <p:cNvSpPr/>
              <p:nvPr/>
            </p:nvSpPr>
            <p:spPr>
              <a:xfrm>
                <a:off x="1514360" y="1076131"/>
                <a:ext cx="9644178" cy="1667069"/>
              </a:xfrm>
              <a:prstGeom prst="rect">
                <a:avLst/>
              </a:prstGeom>
              <a:solidFill>
                <a:srgbClr val="0BA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979588EA-8DDA-4FBD-68B5-C1773E27C0E2}"/>
                  </a:ext>
                </a:extLst>
              </p:cNvPr>
              <p:cNvSpPr/>
              <p:nvPr/>
            </p:nvSpPr>
            <p:spPr>
              <a:xfrm>
                <a:off x="1512424" y="2202024"/>
                <a:ext cx="2399536" cy="541176"/>
              </a:xfrm>
              <a:prstGeom prst="rect">
                <a:avLst/>
              </a:prstGeom>
              <a:solidFill>
                <a:srgbClr val="078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Process Mining</a:t>
                </a:r>
              </a:p>
            </p:txBody>
          </p:sp>
          <p:sp>
            <p:nvSpPr>
              <p:cNvPr id="71" name="Rectangle 70">
                <a:extLst>
                  <a:ext uri="{FF2B5EF4-FFF2-40B4-BE49-F238E27FC236}">
                    <a16:creationId xmlns:a16="http://schemas.microsoft.com/office/drawing/2014/main" id="{65C4E8C2-D1D4-9920-D2DC-1E1EF9899CD2}"/>
                  </a:ext>
                </a:extLst>
              </p:cNvPr>
              <p:cNvSpPr/>
              <p:nvPr/>
            </p:nvSpPr>
            <p:spPr>
              <a:xfrm>
                <a:off x="3925836" y="2202024"/>
                <a:ext cx="2403923" cy="541176"/>
              </a:xfrm>
              <a:prstGeom prst="rect">
                <a:avLst/>
              </a:prstGeom>
              <a:solidFill>
                <a:srgbClr val="078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Task Mining</a:t>
                </a:r>
              </a:p>
            </p:txBody>
          </p:sp>
          <p:sp>
            <p:nvSpPr>
              <p:cNvPr id="72" name="Rectangle 71">
                <a:extLst>
                  <a:ext uri="{FF2B5EF4-FFF2-40B4-BE49-F238E27FC236}">
                    <a16:creationId xmlns:a16="http://schemas.microsoft.com/office/drawing/2014/main" id="{50300B76-1052-7A02-816C-1823321934D9}"/>
                  </a:ext>
                </a:extLst>
              </p:cNvPr>
              <p:cNvSpPr/>
              <p:nvPr/>
            </p:nvSpPr>
            <p:spPr>
              <a:xfrm>
                <a:off x="6343635" y="2202024"/>
                <a:ext cx="2399536" cy="541176"/>
              </a:xfrm>
              <a:prstGeom prst="rect">
                <a:avLst/>
              </a:prstGeom>
              <a:solidFill>
                <a:srgbClr val="078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communications Mining</a:t>
                </a:r>
              </a:p>
            </p:txBody>
          </p:sp>
          <p:sp>
            <p:nvSpPr>
              <p:cNvPr id="73" name="Rectangle 72">
                <a:extLst>
                  <a:ext uri="{FF2B5EF4-FFF2-40B4-BE49-F238E27FC236}">
                    <a16:creationId xmlns:a16="http://schemas.microsoft.com/office/drawing/2014/main" id="{FE5E7FD8-891B-1900-A4A9-C22D35FCB85B}"/>
                  </a:ext>
                </a:extLst>
              </p:cNvPr>
              <p:cNvSpPr/>
              <p:nvPr/>
            </p:nvSpPr>
            <p:spPr>
              <a:xfrm>
                <a:off x="8757047" y="2202024"/>
                <a:ext cx="2399536" cy="541176"/>
              </a:xfrm>
              <a:prstGeom prst="rect">
                <a:avLst/>
              </a:prstGeom>
              <a:solidFill>
                <a:srgbClr val="078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Idea capture &amp; management</a:t>
                </a:r>
              </a:p>
            </p:txBody>
          </p:sp>
        </p:grpSp>
        <p:grpSp>
          <p:nvGrpSpPr>
            <p:cNvPr id="9" name="Group 8">
              <a:extLst>
                <a:ext uri="{FF2B5EF4-FFF2-40B4-BE49-F238E27FC236}">
                  <a16:creationId xmlns:a16="http://schemas.microsoft.com/office/drawing/2014/main" id="{673C0627-8421-5569-FF29-433F051E94AC}"/>
                </a:ext>
              </a:extLst>
            </p:cNvPr>
            <p:cNvGrpSpPr/>
            <p:nvPr/>
          </p:nvGrpSpPr>
          <p:grpSpPr>
            <a:xfrm>
              <a:off x="1271975" y="2590392"/>
              <a:ext cx="9646114" cy="1667069"/>
              <a:chOff x="1512424" y="1076131"/>
              <a:chExt cx="9646114" cy="1667069"/>
            </a:xfrm>
          </p:grpSpPr>
          <p:sp>
            <p:nvSpPr>
              <p:cNvPr id="63" name="Rectangle 62">
                <a:extLst>
                  <a:ext uri="{FF2B5EF4-FFF2-40B4-BE49-F238E27FC236}">
                    <a16:creationId xmlns:a16="http://schemas.microsoft.com/office/drawing/2014/main" id="{C628F8E4-250B-B185-4F0C-19E6EA5E7D93}"/>
                  </a:ext>
                </a:extLst>
              </p:cNvPr>
              <p:cNvSpPr/>
              <p:nvPr/>
            </p:nvSpPr>
            <p:spPr>
              <a:xfrm>
                <a:off x="1514360" y="1076131"/>
                <a:ext cx="9644178" cy="1667069"/>
              </a:xfrm>
              <a:prstGeom prst="rect">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0F73E821-FB35-3D5D-2545-E2DECDAF809C}"/>
                  </a:ext>
                </a:extLst>
              </p:cNvPr>
              <p:cNvSpPr/>
              <p:nvPr/>
            </p:nvSpPr>
            <p:spPr>
              <a:xfrm>
                <a:off x="1512424" y="2202024"/>
                <a:ext cx="1920240" cy="541176"/>
              </a:xfrm>
              <a:prstGeom prst="rect">
                <a:avLst/>
              </a:prstGeom>
              <a:solidFill>
                <a:srgbClr val="DC4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dirty="0">
                    <a:ln>
                      <a:noFill/>
                    </a:ln>
                    <a:solidFill>
                      <a:prstClr val="white"/>
                    </a:solidFill>
                    <a:effectLst/>
                    <a:uLnTx/>
                    <a:uFillTx/>
                    <a:latin typeface="Arial" panose="020B0604020202020204" pitchFamily="34" charset="0"/>
                    <a:ea typeface="+mn-ea"/>
                    <a:cs typeface="+mn-cs"/>
                  </a:rPr>
                  <a:t>Low-code Development​</a:t>
                </a:r>
                <a:endParaRPr kumimoji="0" lang="en-US" sz="900" b="0"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FEBD1782-FE40-5BF0-D5FD-97BB4A92FC4F}"/>
                  </a:ext>
                </a:extLst>
              </p:cNvPr>
              <p:cNvSpPr/>
              <p:nvPr/>
            </p:nvSpPr>
            <p:spPr>
              <a:xfrm>
                <a:off x="3445079" y="2202024"/>
                <a:ext cx="1920240" cy="541176"/>
              </a:xfrm>
              <a:prstGeom prst="rect">
                <a:avLst/>
              </a:prstGeom>
              <a:solidFill>
                <a:srgbClr val="DC4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dirty="0">
                    <a:ln>
                      <a:noFill/>
                    </a:ln>
                    <a:solidFill>
                      <a:prstClr val="white"/>
                    </a:solidFill>
                    <a:effectLst/>
                    <a:uLnTx/>
                    <a:uFillTx/>
                    <a:latin typeface="Arial" panose="020B0604020202020204" pitchFamily="34" charset="0"/>
                    <a:ea typeface="+mn-ea"/>
                    <a:cs typeface="+mn-cs"/>
                  </a:rPr>
                  <a:t>UI &amp; API Automation​</a:t>
                </a:r>
                <a:endParaRPr kumimoji="0" lang="en-US" sz="900" b="0" i="0" u="none" strike="noStrike" kern="1200" cap="all" spc="0" normalizeH="0" baseline="0" noProof="0" dirty="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7BA3695C-AA7C-9CCA-E646-D380DF45E15E}"/>
                  </a:ext>
                </a:extLst>
              </p:cNvPr>
              <p:cNvSpPr/>
              <p:nvPr/>
            </p:nvSpPr>
            <p:spPr>
              <a:xfrm>
                <a:off x="5377734" y="2202024"/>
                <a:ext cx="1920240" cy="541176"/>
              </a:xfrm>
              <a:prstGeom prst="rect">
                <a:avLst/>
              </a:prstGeom>
              <a:solidFill>
                <a:srgbClr val="DC4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mn-cs"/>
                  </a:rPr>
                  <a:t>Process Orchestration​</a:t>
                </a:r>
                <a:endPar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7" name="Rectangle 66">
                <a:extLst>
                  <a:ext uri="{FF2B5EF4-FFF2-40B4-BE49-F238E27FC236}">
                    <a16:creationId xmlns:a16="http://schemas.microsoft.com/office/drawing/2014/main" id="{F923F286-52DC-8430-56D5-04CAF215DEA3}"/>
                  </a:ext>
                </a:extLst>
              </p:cNvPr>
              <p:cNvSpPr/>
              <p:nvPr/>
            </p:nvSpPr>
            <p:spPr>
              <a:xfrm>
                <a:off x="7310389" y="2202024"/>
                <a:ext cx="1920240" cy="541176"/>
              </a:xfrm>
              <a:prstGeom prst="rect">
                <a:avLst/>
              </a:prstGeom>
              <a:solidFill>
                <a:srgbClr val="DC4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mn-cs"/>
                  </a:rPr>
                  <a:t>Intelligent Document Processing​</a:t>
                </a:r>
                <a:endPar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8" name="Rectangle 67">
                <a:extLst>
                  <a:ext uri="{FF2B5EF4-FFF2-40B4-BE49-F238E27FC236}">
                    <a16:creationId xmlns:a16="http://schemas.microsoft.com/office/drawing/2014/main" id="{C61C25F8-7E91-E055-B73B-3703B55E4CF8}"/>
                  </a:ext>
                </a:extLst>
              </p:cNvPr>
              <p:cNvSpPr/>
              <p:nvPr/>
            </p:nvSpPr>
            <p:spPr>
              <a:xfrm>
                <a:off x="9243045" y="2202024"/>
                <a:ext cx="1913538" cy="541176"/>
              </a:xfrm>
              <a:prstGeom prst="rect">
                <a:avLst/>
              </a:prstGeom>
              <a:solidFill>
                <a:srgbClr val="DC4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dirty="0">
                    <a:ln>
                      <a:noFill/>
                    </a:ln>
                    <a:solidFill>
                      <a:prstClr val="white"/>
                    </a:solidFill>
                    <a:effectLst/>
                    <a:uLnTx/>
                    <a:uFillTx/>
                    <a:latin typeface="Arial" panose="020B0604020202020204" pitchFamily="34" charset="0"/>
                    <a:ea typeface="+mn-ea"/>
                    <a:cs typeface="+mn-cs"/>
                  </a:rPr>
                  <a:t>Integrated NLP &amp; AI/ML</a:t>
                </a:r>
                <a:endParaRPr kumimoji="0" lang="en-US" sz="900" b="0" i="0" u="none" strike="noStrike" kern="1200" cap="all"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0" name="TextBox 9">
              <a:extLst>
                <a:ext uri="{FF2B5EF4-FFF2-40B4-BE49-F238E27FC236}">
                  <a16:creationId xmlns:a16="http://schemas.microsoft.com/office/drawing/2014/main" id="{814BFA2A-2845-5DA6-47CA-7FCDA03CCC11}"/>
                </a:ext>
              </a:extLst>
            </p:cNvPr>
            <p:cNvSpPr txBox="1"/>
            <p:nvPr/>
          </p:nvSpPr>
          <p:spPr>
            <a:xfrm>
              <a:off x="1399592" y="1044241"/>
              <a:ext cx="939281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Discover</a:t>
              </a:r>
            </a:p>
          </p:txBody>
        </p:sp>
        <p:sp>
          <p:nvSpPr>
            <p:cNvPr id="32" name="TextBox 31">
              <a:extLst>
                <a:ext uri="{FF2B5EF4-FFF2-40B4-BE49-F238E27FC236}">
                  <a16:creationId xmlns:a16="http://schemas.microsoft.com/office/drawing/2014/main" id="{3CBC28BD-20CB-0C4F-6480-CF2EA4635CE6}"/>
                </a:ext>
              </a:extLst>
            </p:cNvPr>
            <p:cNvSpPr txBox="1"/>
            <p:nvPr/>
          </p:nvSpPr>
          <p:spPr>
            <a:xfrm>
              <a:off x="3840480" y="1445384"/>
              <a:ext cx="4511040"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Continuously uncover opportunities for process and task improvements, ​helping you identify the highest ROI areas</a:t>
              </a:r>
            </a:p>
          </p:txBody>
        </p:sp>
        <p:sp>
          <p:nvSpPr>
            <p:cNvPr id="34" name="TextBox 33">
              <a:extLst>
                <a:ext uri="{FF2B5EF4-FFF2-40B4-BE49-F238E27FC236}">
                  <a16:creationId xmlns:a16="http://schemas.microsoft.com/office/drawing/2014/main" id="{1A88CA6C-7572-CD72-E0A6-A38DF0545131}"/>
                </a:ext>
              </a:extLst>
            </p:cNvPr>
            <p:cNvSpPr txBox="1"/>
            <p:nvPr/>
          </p:nvSpPr>
          <p:spPr>
            <a:xfrm>
              <a:off x="1399592" y="2726786"/>
              <a:ext cx="939281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Automate</a:t>
              </a:r>
            </a:p>
          </p:txBody>
        </p:sp>
        <p:sp>
          <p:nvSpPr>
            <p:cNvPr id="39" name="TextBox 38">
              <a:extLst>
                <a:ext uri="{FF2B5EF4-FFF2-40B4-BE49-F238E27FC236}">
                  <a16:creationId xmlns:a16="http://schemas.microsoft.com/office/drawing/2014/main" id="{D1192599-0A05-79C4-BB66-DE2555463995}"/>
                </a:ext>
              </a:extLst>
            </p:cNvPr>
            <p:cNvSpPr txBox="1"/>
            <p:nvPr/>
          </p:nvSpPr>
          <p:spPr>
            <a:xfrm>
              <a:off x="3347258" y="3127929"/>
              <a:ext cx="5497484"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Get more done with a digital workforce that seamlessly collaborates with your people ​and automates work via UI and API, powered with native integrated AI​</a:t>
              </a:r>
            </a:p>
          </p:txBody>
        </p:sp>
        <p:sp>
          <p:nvSpPr>
            <p:cNvPr id="42" name="TextBox 41">
              <a:extLst>
                <a:ext uri="{FF2B5EF4-FFF2-40B4-BE49-F238E27FC236}">
                  <a16:creationId xmlns:a16="http://schemas.microsoft.com/office/drawing/2014/main" id="{2189F0BB-F131-3C0A-CE20-4238BB6A17A9}"/>
                </a:ext>
              </a:extLst>
            </p:cNvPr>
            <p:cNvSpPr txBox="1"/>
            <p:nvPr/>
          </p:nvSpPr>
          <p:spPr>
            <a:xfrm>
              <a:off x="5135153" y="6094702"/>
              <a:ext cx="192169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Your Applications</a:t>
              </a:r>
            </a:p>
          </p:txBody>
        </p:sp>
        <p:sp>
          <p:nvSpPr>
            <p:cNvPr id="44" name="TextBox 43">
              <a:extLst>
                <a:ext uri="{FF2B5EF4-FFF2-40B4-BE49-F238E27FC236}">
                  <a16:creationId xmlns:a16="http://schemas.microsoft.com/office/drawing/2014/main" id="{808A1873-DDD2-B090-A990-AE324358435C}"/>
                </a:ext>
              </a:extLst>
            </p:cNvPr>
            <p:cNvSpPr txBox="1"/>
            <p:nvPr/>
          </p:nvSpPr>
          <p:spPr>
            <a:xfrm>
              <a:off x="9625865" y="6094702"/>
              <a:ext cx="1213162" cy="510909"/>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5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Your</a:t>
              </a:r>
              <a:br>
                <a:rPr kumimoji="0" lang="en-US" sz="1600" b="1" i="0" u="none" strike="noStrike" kern="1200" cap="none" spc="-5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br>
              <a:r>
                <a:rPr kumimoji="0" lang="en-US" sz="1600" b="1" i="0" u="none" strike="noStrike" kern="1200" cap="none" spc="-5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People</a:t>
              </a:r>
            </a:p>
          </p:txBody>
        </p:sp>
        <p:sp>
          <p:nvSpPr>
            <p:cNvPr id="46" name="TextBox 45">
              <a:extLst>
                <a:ext uri="{FF2B5EF4-FFF2-40B4-BE49-F238E27FC236}">
                  <a16:creationId xmlns:a16="http://schemas.microsoft.com/office/drawing/2014/main" id="{024DA45B-A97D-F1D3-9A56-D164DAC6B5FA}"/>
                </a:ext>
              </a:extLst>
            </p:cNvPr>
            <p:cNvSpPr txBox="1"/>
            <p:nvPr/>
          </p:nvSpPr>
          <p:spPr>
            <a:xfrm>
              <a:off x="1283839" y="6094702"/>
              <a:ext cx="1213162" cy="510909"/>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5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Your</a:t>
              </a:r>
              <a:br>
                <a:rPr kumimoji="0" lang="en-US" sz="1600" b="1" i="0" u="none" strike="noStrike" kern="1200" cap="none" spc="-5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br>
              <a:r>
                <a:rPr kumimoji="0" lang="en-US" sz="1600" b="1" i="0" u="none" strike="noStrike" kern="1200" cap="none" spc="-5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Processes</a:t>
              </a:r>
            </a:p>
          </p:txBody>
        </p:sp>
        <p:sp>
          <p:nvSpPr>
            <p:cNvPr id="48" name="TextBox 47">
              <a:extLst>
                <a:ext uri="{FF2B5EF4-FFF2-40B4-BE49-F238E27FC236}">
                  <a16:creationId xmlns:a16="http://schemas.microsoft.com/office/drawing/2014/main" id="{F00530C7-D9D2-7176-F5D3-8B2F7057A3C8}"/>
                </a:ext>
              </a:extLst>
            </p:cNvPr>
            <p:cNvSpPr txBox="1"/>
            <p:nvPr/>
          </p:nvSpPr>
          <p:spPr>
            <a:xfrm>
              <a:off x="2920266" y="6397930"/>
              <a:ext cx="6351468" cy="236219"/>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Systems of record – ERP, CRM, HCM | Communications and Collaboration | Personal Productivity​</a:t>
              </a:r>
            </a:p>
          </p:txBody>
        </p:sp>
        <p:cxnSp>
          <p:nvCxnSpPr>
            <p:cNvPr id="49" name="Straight Connector 48">
              <a:extLst>
                <a:ext uri="{FF2B5EF4-FFF2-40B4-BE49-F238E27FC236}">
                  <a16:creationId xmlns:a16="http://schemas.microsoft.com/office/drawing/2014/main" id="{55872C5A-7B0E-0E9B-9DAE-DEB23A35C7FE}"/>
                </a:ext>
              </a:extLst>
            </p:cNvPr>
            <p:cNvCxnSpPr/>
            <p:nvPr/>
          </p:nvCxnSpPr>
          <p:spPr>
            <a:xfrm>
              <a:off x="2701413" y="6136951"/>
              <a:ext cx="0" cy="4686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C9FFD22-3459-C7DB-673E-61B6374EE615}"/>
                </a:ext>
              </a:extLst>
            </p:cNvPr>
            <p:cNvCxnSpPr/>
            <p:nvPr/>
          </p:nvCxnSpPr>
          <p:spPr>
            <a:xfrm>
              <a:off x="9448799" y="6136951"/>
              <a:ext cx="0" cy="4686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1" name="Picture 50" descr="A picture containing text&#10;&#10;Description automatically generated">
              <a:extLst>
                <a:ext uri="{FF2B5EF4-FFF2-40B4-BE49-F238E27FC236}">
                  <a16:creationId xmlns:a16="http://schemas.microsoft.com/office/drawing/2014/main" id="{C942C494-76A2-B8A9-4802-F0AB94A6D9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89832" y="2799589"/>
              <a:ext cx="831745" cy="755555"/>
            </a:xfrm>
            <a:prstGeom prst="rect">
              <a:avLst/>
            </a:prstGeom>
          </p:spPr>
        </p:pic>
        <p:grpSp>
          <p:nvGrpSpPr>
            <p:cNvPr id="52" name="Group 51">
              <a:extLst>
                <a:ext uri="{FF2B5EF4-FFF2-40B4-BE49-F238E27FC236}">
                  <a16:creationId xmlns:a16="http://schemas.microsoft.com/office/drawing/2014/main" id="{93532379-185E-763A-E38D-404A4F7063AA}"/>
                </a:ext>
              </a:extLst>
            </p:cNvPr>
            <p:cNvGrpSpPr/>
            <p:nvPr/>
          </p:nvGrpSpPr>
          <p:grpSpPr>
            <a:xfrm>
              <a:off x="1271975" y="4263636"/>
              <a:ext cx="9646114" cy="1667069"/>
              <a:chOff x="1271975" y="4259826"/>
              <a:chExt cx="9646114" cy="1667069"/>
            </a:xfrm>
          </p:grpSpPr>
          <p:grpSp>
            <p:nvGrpSpPr>
              <p:cNvPr id="54" name="Group 53">
                <a:extLst>
                  <a:ext uri="{FF2B5EF4-FFF2-40B4-BE49-F238E27FC236}">
                    <a16:creationId xmlns:a16="http://schemas.microsoft.com/office/drawing/2014/main" id="{01435B64-0647-B5AE-4328-49156C2E5C0B}"/>
                  </a:ext>
                </a:extLst>
              </p:cNvPr>
              <p:cNvGrpSpPr/>
              <p:nvPr/>
            </p:nvGrpSpPr>
            <p:grpSpPr>
              <a:xfrm>
                <a:off x="1271975" y="4259826"/>
                <a:ext cx="9646114" cy="1667069"/>
                <a:chOff x="1512424" y="1076131"/>
                <a:chExt cx="9646114" cy="1667069"/>
              </a:xfrm>
            </p:grpSpPr>
            <p:sp>
              <p:nvSpPr>
                <p:cNvPr id="58" name="Rectangle 57">
                  <a:extLst>
                    <a:ext uri="{FF2B5EF4-FFF2-40B4-BE49-F238E27FC236}">
                      <a16:creationId xmlns:a16="http://schemas.microsoft.com/office/drawing/2014/main" id="{05B03BB8-0A6B-DBF7-1019-7AF36E4C75CA}"/>
                    </a:ext>
                  </a:extLst>
                </p:cNvPr>
                <p:cNvSpPr/>
                <p:nvPr/>
              </p:nvSpPr>
              <p:spPr>
                <a:xfrm>
                  <a:off x="1514360" y="1076131"/>
                  <a:ext cx="9644178" cy="1667069"/>
                </a:xfrm>
                <a:prstGeom prst="rect">
                  <a:avLst/>
                </a:prstGeom>
                <a:solidFill>
                  <a:srgbClr val="D87B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697C09B6-EAE3-9086-9B01-52B1637850F0}"/>
                    </a:ext>
                  </a:extLst>
                </p:cNvPr>
                <p:cNvSpPr/>
                <p:nvPr/>
              </p:nvSpPr>
              <p:spPr>
                <a:xfrm>
                  <a:off x="1512424" y="2202024"/>
                  <a:ext cx="2399536" cy="541176"/>
                </a:xfrm>
                <a:prstGeom prst="rect">
                  <a:avLst/>
                </a:prstGeom>
                <a:solidFill>
                  <a:srgbClr val="C36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Analytics</a:t>
                  </a:r>
                </a:p>
              </p:txBody>
            </p:sp>
            <p:sp>
              <p:nvSpPr>
                <p:cNvPr id="60" name="Rectangle 59">
                  <a:extLst>
                    <a:ext uri="{FF2B5EF4-FFF2-40B4-BE49-F238E27FC236}">
                      <a16:creationId xmlns:a16="http://schemas.microsoft.com/office/drawing/2014/main" id="{F53A8FA1-1804-87CC-9997-1EEA23E6AD43}"/>
                    </a:ext>
                  </a:extLst>
                </p:cNvPr>
                <p:cNvSpPr/>
                <p:nvPr/>
              </p:nvSpPr>
              <p:spPr>
                <a:xfrm>
                  <a:off x="3924989" y="2202024"/>
                  <a:ext cx="2399536" cy="541176"/>
                </a:xfrm>
                <a:prstGeom prst="rect">
                  <a:avLst/>
                </a:prstGeom>
                <a:solidFill>
                  <a:srgbClr val="C36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Continuous testing</a:t>
                  </a:r>
                </a:p>
              </p:txBody>
            </p:sp>
            <p:sp>
              <p:nvSpPr>
                <p:cNvPr id="61" name="Rectangle 60">
                  <a:extLst>
                    <a:ext uri="{FF2B5EF4-FFF2-40B4-BE49-F238E27FC236}">
                      <a16:creationId xmlns:a16="http://schemas.microsoft.com/office/drawing/2014/main" id="{6CA537A1-BAC1-8622-D3C3-3BCF209FCC00}"/>
                    </a:ext>
                  </a:extLst>
                </p:cNvPr>
                <p:cNvSpPr/>
                <p:nvPr/>
              </p:nvSpPr>
              <p:spPr>
                <a:xfrm>
                  <a:off x="6337554" y="2202024"/>
                  <a:ext cx="2399536" cy="541176"/>
                </a:xfrm>
                <a:prstGeom prst="rect">
                  <a:avLst/>
                </a:prstGeom>
                <a:solidFill>
                  <a:srgbClr val="C36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Unified Management</a:t>
                  </a:r>
                  <a:br>
                    <a:rPr kumimoji="0" lang="en-US" sz="900" b="0" i="0" u="none" strike="noStrike" kern="1200" cap="all"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r>
                    <a:rPr kumimoji="0" lang="en-US" sz="900" b="0" i="0" u="none" strike="noStrike" kern="1200" cap="all"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&amp; Governance​</a:t>
                  </a:r>
                </a:p>
              </p:txBody>
            </p:sp>
            <p:sp>
              <p:nvSpPr>
                <p:cNvPr id="62" name="Rectangle 61">
                  <a:extLst>
                    <a:ext uri="{FF2B5EF4-FFF2-40B4-BE49-F238E27FC236}">
                      <a16:creationId xmlns:a16="http://schemas.microsoft.com/office/drawing/2014/main" id="{D3866891-703C-11BC-F181-6510A493EBE8}"/>
                    </a:ext>
                  </a:extLst>
                </p:cNvPr>
                <p:cNvSpPr/>
                <p:nvPr/>
              </p:nvSpPr>
              <p:spPr>
                <a:xfrm>
                  <a:off x="8750120" y="2202024"/>
                  <a:ext cx="2399536" cy="541176"/>
                </a:xfrm>
                <a:prstGeom prst="rect">
                  <a:avLst/>
                </a:prstGeom>
                <a:solidFill>
                  <a:srgbClr val="C36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all"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Flexible deployment</a:t>
                  </a:r>
                </a:p>
              </p:txBody>
            </p:sp>
          </p:grpSp>
          <p:sp>
            <p:nvSpPr>
              <p:cNvPr id="55" name="TextBox 54">
                <a:extLst>
                  <a:ext uri="{FF2B5EF4-FFF2-40B4-BE49-F238E27FC236}">
                    <a16:creationId xmlns:a16="http://schemas.microsoft.com/office/drawing/2014/main" id="{E712F790-AEF3-A84F-6CBC-612E71935862}"/>
                  </a:ext>
                </a:extLst>
              </p:cNvPr>
              <p:cNvSpPr txBox="1"/>
              <p:nvPr/>
            </p:nvSpPr>
            <p:spPr>
              <a:xfrm>
                <a:off x="1399592" y="4386372"/>
                <a:ext cx="939281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10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Operate</a:t>
                </a:r>
              </a:p>
            </p:txBody>
          </p:sp>
          <p:sp>
            <p:nvSpPr>
              <p:cNvPr id="56" name="TextBox 55">
                <a:extLst>
                  <a:ext uri="{FF2B5EF4-FFF2-40B4-BE49-F238E27FC236}">
                    <a16:creationId xmlns:a16="http://schemas.microsoft.com/office/drawing/2014/main" id="{B4090C29-1886-BB4F-5460-0E78A90C0D15}"/>
                  </a:ext>
                </a:extLst>
              </p:cNvPr>
              <p:cNvSpPr txBox="1"/>
              <p:nvPr/>
            </p:nvSpPr>
            <p:spPr>
              <a:xfrm>
                <a:off x="4023360" y="4787515"/>
                <a:ext cx="4145280" cy="406265"/>
              </a:xfrm>
              <a:prstGeom prst="rect">
                <a:avLst/>
              </a:prstGeom>
              <a:noFill/>
            </p:spPr>
            <p:txBody>
              <a:bodyPr wrap="squar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Get an enterprise-grade foundation to run and optimize a ​mission-critical automation program at high scale </a:t>
                </a:r>
              </a:p>
            </p:txBody>
          </p:sp>
          <p:pic>
            <p:nvPicPr>
              <p:cNvPr id="57" name="Picture 56" descr="A picture containing blue&#10;&#10;Description automatically generated">
                <a:extLst>
                  <a:ext uri="{FF2B5EF4-FFF2-40B4-BE49-F238E27FC236}">
                    <a16:creationId xmlns:a16="http://schemas.microsoft.com/office/drawing/2014/main" id="{581B38AC-3AE2-53E6-34D3-39334F7148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68640" y="4435246"/>
                <a:ext cx="918970" cy="853329"/>
              </a:xfrm>
              <a:prstGeom prst="rect">
                <a:avLst/>
              </a:prstGeom>
            </p:spPr>
          </p:pic>
        </p:grpSp>
        <p:pic>
          <p:nvPicPr>
            <p:cNvPr id="53" name="Picture 52" descr="A close-up of a toy&#10;&#10;Description automatically generated with medium confidence">
              <a:extLst>
                <a:ext uri="{FF2B5EF4-FFF2-40B4-BE49-F238E27FC236}">
                  <a16:creationId xmlns:a16="http://schemas.microsoft.com/office/drawing/2014/main" id="{25E4BD32-87E2-9E06-137C-F9F7E0A809F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228400" y="1182659"/>
              <a:ext cx="767269" cy="693611"/>
            </a:xfrm>
            <a:prstGeom prst="rect">
              <a:avLst/>
            </a:prstGeom>
          </p:spPr>
        </p:pic>
      </p:grpSp>
    </p:spTree>
    <p:extLst>
      <p:ext uri="{BB962C8B-B14F-4D97-AF65-F5344CB8AC3E}">
        <p14:creationId xmlns:p14="http://schemas.microsoft.com/office/powerpoint/2010/main" val="2351231067"/>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B38DB974-6A30-BA88-38B2-85EBB47ECC9F}"/>
              </a:ext>
            </a:extLst>
          </p:cNvPr>
          <p:cNvSpPr>
            <a:spLocks noGrp="1"/>
          </p:cNvSpPr>
          <p:nvPr>
            <p:ph sz="quarter" idx="15"/>
          </p:nvPr>
        </p:nvSpPr>
        <p:spPr/>
        <p:txBody>
          <a:bodyPr/>
          <a:lstStyle/>
          <a:p>
            <a:pPr>
              <a:spcBef>
                <a:spcPts val="1800"/>
              </a:spcBef>
            </a:pPr>
            <a:r>
              <a:rPr lang="en-US" dirty="0"/>
              <a:t>Declining customer experiences</a:t>
            </a:r>
          </a:p>
          <a:p>
            <a:pPr>
              <a:spcBef>
                <a:spcPts val="1800"/>
              </a:spcBef>
            </a:pPr>
            <a:r>
              <a:rPr lang="en-US" dirty="0"/>
              <a:t>Annual headcount reduction causing workforce burnout</a:t>
            </a:r>
          </a:p>
          <a:p>
            <a:pPr>
              <a:spcBef>
                <a:spcPts val="1800"/>
              </a:spcBef>
            </a:pPr>
            <a:r>
              <a:rPr lang="en-US" dirty="0"/>
              <a:t>Complex and fragmented processes</a:t>
            </a:r>
          </a:p>
          <a:p>
            <a:pPr>
              <a:spcBef>
                <a:spcPts val="1800"/>
              </a:spcBef>
            </a:pPr>
            <a:r>
              <a:rPr lang="en-US" dirty="0"/>
              <a:t>Slow revenue realization </a:t>
            </a:r>
          </a:p>
        </p:txBody>
      </p:sp>
      <p:sp>
        <p:nvSpPr>
          <p:cNvPr id="11" name="Text Placeholder 10">
            <a:extLst>
              <a:ext uri="{FF2B5EF4-FFF2-40B4-BE49-F238E27FC236}">
                <a16:creationId xmlns:a16="http://schemas.microsoft.com/office/drawing/2014/main" id="{F2C4EA0B-C1E9-E682-4428-E649C7D586F1}"/>
              </a:ext>
            </a:extLst>
          </p:cNvPr>
          <p:cNvSpPr>
            <a:spLocks noGrp="1"/>
          </p:cNvSpPr>
          <p:nvPr>
            <p:ph type="body" sz="quarter" idx="14"/>
          </p:nvPr>
        </p:nvSpPr>
        <p:spPr>
          <a:xfrm>
            <a:off x="778402" y="1167560"/>
            <a:ext cx="6847282" cy="747016"/>
          </a:xfrm>
        </p:spPr>
        <p:txBody>
          <a:bodyPr anchor="t" anchorCtr="0"/>
          <a:lstStyle/>
          <a:p>
            <a:r>
              <a:rPr lang="en-US" dirty="0"/>
              <a:t>Improve the customer and employee experience, improve efficiency, and grow revenue</a:t>
            </a:r>
          </a:p>
        </p:txBody>
      </p:sp>
      <p:sp>
        <p:nvSpPr>
          <p:cNvPr id="10" name="Title 9">
            <a:extLst>
              <a:ext uri="{FF2B5EF4-FFF2-40B4-BE49-F238E27FC236}">
                <a16:creationId xmlns:a16="http://schemas.microsoft.com/office/drawing/2014/main" id="{51F4F30D-6D42-77AC-3150-A40400B7468F}"/>
              </a:ext>
            </a:extLst>
          </p:cNvPr>
          <p:cNvSpPr>
            <a:spLocks noGrp="1"/>
          </p:cNvSpPr>
          <p:nvPr>
            <p:ph type="title"/>
          </p:nvPr>
        </p:nvSpPr>
        <p:spPr/>
        <p:txBody>
          <a:bodyPr/>
          <a:lstStyle/>
          <a:p>
            <a:r>
              <a:rPr lang="en-US" dirty="0"/>
              <a:t>2023 Telecom focus areas</a:t>
            </a:r>
          </a:p>
        </p:txBody>
      </p:sp>
      <p:grpSp>
        <p:nvGrpSpPr>
          <p:cNvPr id="14" name="Group 13">
            <a:extLst>
              <a:ext uri="{FF2B5EF4-FFF2-40B4-BE49-F238E27FC236}">
                <a16:creationId xmlns:a16="http://schemas.microsoft.com/office/drawing/2014/main" id="{3F5D9454-E78C-D0C3-A664-DCC40BCD6A54}"/>
              </a:ext>
            </a:extLst>
          </p:cNvPr>
          <p:cNvGrpSpPr/>
          <p:nvPr/>
        </p:nvGrpSpPr>
        <p:grpSpPr>
          <a:xfrm>
            <a:off x="5527591" y="1849450"/>
            <a:ext cx="3657600" cy="3657600"/>
            <a:chOff x="5863429" y="1167847"/>
            <a:chExt cx="3657600" cy="3657600"/>
          </a:xfrm>
          <a:solidFill>
            <a:schemeClr val="accent4"/>
          </a:solidFill>
        </p:grpSpPr>
        <p:sp>
          <p:nvSpPr>
            <p:cNvPr id="13" name="Oval 12">
              <a:extLst>
                <a:ext uri="{FF2B5EF4-FFF2-40B4-BE49-F238E27FC236}">
                  <a16:creationId xmlns:a16="http://schemas.microsoft.com/office/drawing/2014/main" id="{44D3B833-01B9-5326-588D-A8CF199F35AD}"/>
                </a:ext>
              </a:extLst>
            </p:cNvPr>
            <p:cNvSpPr/>
            <p:nvPr/>
          </p:nvSpPr>
          <p:spPr>
            <a:xfrm>
              <a:off x="5863429" y="1167847"/>
              <a:ext cx="3657600" cy="3657600"/>
            </a:xfrm>
            <a:prstGeom prst="ellipse">
              <a:avLst/>
            </a:prstGeom>
            <a:solidFill>
              <a:schemeClr val="accent2"/>
            </a:solidFill>
            <a:ln w="285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solidFill>
                  <a:schemeClr val="bg1"/>
                </a:solidFill>
                <a:latin typeface="Arial"/>
                <a:cs typeface="Arial"/>
              </a:endParaRPr>
            </a:p>
          </p:txBody>
        </p:sp>
        <p:sp>
          <p:nvSpPr>
            <p:cNvPr id="18" name="TextBox 17">
              <a:extLst>
                <a:ext uri="{FF2B5EF4-FFF2-40B4-BE49-F238E27FC236}">
                  <a16:creationId xmlns:a16="http://schemas.microsoft.com/office/drawing/2014/main" id="{CF5B9221-64BC-059D-080B-F61F9C6C7E7D}"/>
                </a:ext>
              </a:extLst>
            </p:cNvPr>
            <p:cNvSpPr txBox="1"/>
            <p:nvPr/>
          </p:nvSpPr>
          <p:spPr>
            <a:xfrm>
              <a:off x="6115986" y="2271974"/>
              <a:ext cx="3152487" cy="1938992"/>
            </a:xfrm>
            <a:prstGeom prst="rect">
              <a:avLst/>
            </a:prstGeom>
            <a:noFill/>
          </p:spPr>
          <p:txBody>
            <a:bodyPr wrap="square" lIns="91440" tIns="45720" rIns="91440" bIns="45720" anchor="t">
              <a:spAutoFit/>
            </a:bodyPr>
            <a:lstStyle/>
            <a:p>
              <a:pPr algn="ctr">
                <a:defRPr/>
              </a:pPr>
              <a:r>
                <a:rPr lang="en-US">
                  <a:solidFill>
                    <a:schemeClr val="bg1"/>
                  </a:solidFill>
                  <a:latin typeface="Arial"/>
                </a:rPr>
                <a:t>of Telcos surveyed say automation is the most critical driver for digital transformation journey over next 5 years</a:t>
              </a:r>
              <a:endParaRPr lang="en-US" sz="1600" b="0" i="0" u="none" strike="noStrike" kern="1200" cap="none" spc="0" normalizeH="0" baseline="0" noProof="0">
                <a:ln>
                  <a:noFill/>
                </a:ln>
                <a:solidFill>
                  <a:schemeClr val="bg1"/>
                </a:solidFill>
                <a:effectLst/>
                <a:uLnTx/>
                <a:uFillTx/>
                <a:latin typeface="Roboto" panose="02000000000000000000" pitchFamily="2" charset="0"/>
                <a:ea typeface="Roboto"/>
                <a:cs typeface="Roboto"/>
              </a:endParaRPr>
            </a:p>
            <a:p>
              <a:pPr algn="ctr">
                <a:defRPr/>
              </a:pPr>
              <a:endParaRPr kumimoji="0" lang="en-US" sz="1000" b="0" i="0" u="none" strike="noStrike" kern="1200" cap="none" spc="0" normalizeH="0" baseline="0" noProof="0">
                <a:ln>
                  <a:noFill/>
                </a:ln>
                <a:solidFill>
                  <a:schemeClr val="bg1"/>
                </a:solidFill>
                <a:effectLst/>
                <a:uLnTx/>
                <a:uFillTx/>
                <a:latin typeface="Arial"/>
                <a:ea typeface="+mn-ea"/>
                <a:cs typeface="+mn-cs"/>
              </a:endParaRPr>
            </a:p>
            <a:p>
              <a:pPr algn="ctr">
                <a:defRPr/>
              </a:pPr>
              <a:r>
                <a:rPr lang="en-US" sz="1000" i="1">
                  <a:solidFill>
                    <a:schemeClr val="bg1"/>
                  </a:solidFill>
                  <a:cs typeface="Arial"/>
                </a:rPr>
                <a:t>EY Global telecommunications study 2019-20. </a:t>
              </a:r>
              <a:r>
                <a:rPr lang="en-CA" sz="1000">
                  <a:solidFill>
                    <a:schemeClr val="bg1"/>
                  </a:solidFill>
                  <a:cs typeface="Arial"/>
                </a:rPr>
                <a:t> </a:t>
              </a:r>
              <a:br>
                <a:rPr lang="en-CA" sz="1000">
                  <a:solidFill>
                    <a:schemeClr val="bg1"/>
                  </a:solidFill>
                </a:rPr>
              </a:br>
              <a:r>
                <a:rPr lang="en-US" sz="1000" i="1">
                  <a:solidFill>
                    <a:schemeClr val="bg1"/>
                  </a:solidFill>
                  <a:cs typeface="Arial"/>
                </a:rPr>
                <a:t>Accelerating the intelligent enterprise.</a:t>
              </a:r>
              <a:endParaRPr lang="en-US" sz="1000" b="0" i="0" u="none" strike="noStrike" kern="1200" cap="none" spc="0" normalizeH="0" baseline="0" noProof="0">
                <a:ln>
                  <a:noFill/>
                </a:ln>
                <a:solidFill>
                  <a:schemeClr val="bg1"/>
                </a:solidFill>
                <a:effectLst/>
                <a:uLnTx/>
                <a:uFillTx/>
                <a:latin typeface="Arial"/>
                <a:cs typeface="Arial"/>
              </a:endParaRPr>
            </a:p>
          </p:txBody>
        </p:sp>
        <p:sp>
          <p:nvSpPr>
            <p:cNvPr id="2" name="TextBox 1">
              <a:extLst>
                <a:ext uri="{FF2B5EF4-FFF2-40B4-BE49-F238E27FC236}">
                  <a16:creationId xmlns:a16="http://schemas.microsoft.com/office/drawing/2014/main" id="{E524FEF5-200A-B5E9-8ACA-B7EB747F1AF8}"/>
                </a:ext>
              </a:extLst>
            </p:cNvPr>
            <p:cNvSpPr txBox="1"/>
            <p:nvPr/>
          </p:nvSpPr>
          <p:spPr>
            <a:xfrm>
              <a:off x="7006007" y="1568182"/>
              <a:ext cx="1473797" cy="653027"/>
            </a:xfrm>
            <a:prstGeom prst="rect">
              <a:avLst/>
            </a:prstGeom>
            <a:solidFill>
              <a:schemeClr val="accent2"/>
            </a:solid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chemeClr val="bg1"/>
                  </a:solidFill>
                  <a:effectLst/>
                  <a:uLnTx/>
                  <a:uFillTx/>
                  <a:latin typeface="Arial"/>
                  <a:ea typeface="+mn-ea"/>
                  <a:cs typeface="Arial"/>
                </a:rPr>
                <a:t>62%</a:t>
              </a:r>
              <a:endParaRPr lang="en-US" sz="4800" b="1" i="0" u="none" strike="noStrike" kern="1200" cap="none" spc="0" normalizeH="0" baseline="0" noProof="0">
                <a:ln>
                  <a:noFill/>
                </a:ln>
                <a:solidFill>
                  <a:schemeClr val="bg1"/>
                </a:solidFill>
                <a:effectLst/>
                <a:uLnTx/>
                <a:uFillTx/>
                <a:latin typeface="Arial"/>
                <a:cs typeface="Arial"/>
              </a:endParaRPr>
            </a:p>
          </p:txBody>
        </p:sp>
      </p:grpSp>
      <p:grpSp>
        <p:nvGrpSpPr>
          <p:cNvPr id="21" name="Group 20">
            <a:extLst>
              <a:ext uri="{FF2B5EF4-FFF2-40B4-BE49-F238E27FC236}">
                <a16:creationId xmlns:a16="http://schemas.microsoft.com/office/drawing/2014/main" id="{E3826E41-B318-808B-CABC-19F117161FF7}"/>
              </a:ext>
            </a:extLst>
          </p:cNvPr>
          <p:cNvGrpSpPr/>
          <p:nvPr/>
        </p:nvGrpSpPr>
        <p:grpSpPr>
          <a:xfrm>
            <a:off x="843794" y="3224410"/>
            <a:ext cx="323968" cy="2376242"/>
            <a:chOff x="1006618" y="3312398"/>
            <a:chExt cx="323968" cy="2376242"/>
          </a:xfrm>
        </p:grpSpPr>
        <p:pic>
          <p:nvPicPr>
            <p:cNvPr id="23" name="Graphic 22" descr="Badge Unfollow with solid fill">
              <a:extLst>
                <a:ext uri="{FF2B5EF4-FFF2-40B4-BE49-F238E27FC236}">
                  <a16:creationId xmlns:a16="http://schemas.microsoft.com/office/drawing/2014/main" id="{CADB9554-D912-8644-6E89-4EBBE7A959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6618" y="3312398"/>
              <a:ext cx="323385" cy="323385"/>
            </a:xfrm>
            <a:prstGeom prst="rect">
              <a:avLst/>
            </a:prstGeom>
          </p:spPr>
        </p:pic>
        <p:pic>
          <p:nvPicPr>
            <p:cNvPr id="24" name="Graphic 23" descr="Badge Unfollow with solid fill">
              <a:extLst>
                <a:ext uri="{FF2B5EF4-FFF2-40B4-BE49-F238E27FC236}">
                  <a16:creationId xmlns:a16="http://schemas.microsoft.com/office/drawing/2014/main" id="{DBF307BC-BEB5-8DC3-C2F7-13896084551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6618" y="3813060"/>
              <a:ext cx="323385" cy="323385"/>
            </a:xfrm>
            <a:prstGeom prst="rect">
              <a:avLst/>
            </a:prstGeom>
          </p:spPr>
        </p:pic>
        <p:pic>
          <p:nvPicPr>
            <p:cNvPr id="25" name="Graphic 24" descr="Badge Unfollow with solid fill">
              <a:extLst>
                <a:ext uri="{FF2B5EF4-FFF2-40B4-BE49-F238E27FC236}">
                  <a16:creationId xmlns:a16="http://schemas.microsoft.com/office/drawing/2014/main" id="{15702B83-13EC-7BF0-7F0F-D4385468DA5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7201" y="4608332"/>
              <a:ext cx="323385" cy="323385"/>
            </a:xfrm>
            <a:prstGeom prst="rect">
              <a:avLst/>
            </a:prstGeom>
          </p:spPr>
        </p:pic>
        <p:pic>
          <p:nvPicPr>
            <p:cNvPr id="26" name="Graphic 25" descr="Badge Unfollow with solid fill">
              <a:extLst>
                <a:ext uri="{FF2B5EF4-FFF2-40B4-BE49-F238E27FC236}">
                  <a16:creationId xmlns:a16="http://schemas.microsoft.com/office/drawing/2014/main" id="{594A7197-A0AF-E0E9-6D10-29D19269A07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07201" y="5365255"/>
              <a:ext cx="323385" cy="323385"/>
            </a:xfrm>
            <a:prstGeom prst="rect">
              <a:avLst/>
            </a:prstGeom>
          </p:spPr>
        </p:pic>
      </p:grpSp>
      <p:pic>
        <p:nvPicPr>
          <p:cNvPr id="6" name="Picture 5">
            <a:extLst>
              <a:ext uri="{FF2B5EF4-FFF2-40B4-BE49-F238E27FC236}">
                <a16:creationId xmlns:a16="http://schemas.microsoft.com/office/drawing/2014/main" id="{6E680335-C58F-C68A-0D18-59AB2F15EE2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9753" y="2101563"/>
            <a:ext cx="1636311" cy="4686658"/>
          </a:xfrm>
          <a:prstGeom prst="rect">
            <a:avLst/>
          </a:prstGeom>
        </p:spPr>
      </p:pic>
    </p:spTree>
    <p:extLst>
      <p:ext uri="{BB962C8B-B14F-4D97-AF65-F5344CB8AC3E}">
        <p14:creationId xmlns:p14="http://schemas.microsoft.com/office/powerpoint/2010/main" val="33975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EF529BD-9784-09C9-107D-F8A151122D8C}"/>
              </a:ext>
            </a:extLst>
          </p:cNvPr>
          <p:cNvSpPr/>
          <p:nvPr/>
        </p:nvSpPr>
        <p:spPr>
          <a:xfrm>
            <a:off x="1" y="5517292"/>
            <a:ext cx="12191999" cy="13552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Arial"/>
            </a:endParaRPr>
          </a:p>
        </p:txBody>
      </p:sp>
      <p:pic>
        <p:nvPicPr>
          <p:cNvPr id="28" name="Content Placeholder 15">
            <a:extLst>
              <a:ext uri="{FF2B5EF4-FFF2-40B4-BE49-F238E27FC236}">
                <a16:creationId xmlns:a16="http://schemas.microsoft.com/office/drawing/2014/main" id="{A1C5D0DF-1E04-3DCC-97CA-29BDA180C8A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31201" y="4579420"/>
            <a:ext cx="1940482" cy="1939865"/>
          </a:xfrm>
          <a:prstGeom prst="ellipse">
            <a:avLst/>
          </a:prstGeom>
          <a:noFill/>
          <a:ln w="25400">
            <a:solidFill>
              <a:schemeClr val="bg1"/>
            </a:solidFill>
          </a:ln>
          <a:effectLst/>
        </p:spPr>
      </p:pic>
      <p:graphicFrame>
        <p:nvGraphicFramePr>
          <p:cNvPr id="2" name="Table 2">
            <a:extLst>
              <a:ext uri="{FF2B5EF4-FFF2-40B4-BE49-F238E27FC236}">
                <a16:creationId xmlns:a16="http://schemas.microsoft.com/office/drawing/2014/main" id="{84E6DBED-8C61-4418-7EE7-003BA0913BAE}"/>
              </a:ext>
            </a:extLst>
          </p:cNvPr>
          <p:cNvGraphicFramePr>
            <a:graphicFrameLocks noGrp="1"/>
          </p:cNvGraphicFramePr>
          <p:nvPr/>
        </p:nvGraphicFramePr>
        <p:xfrm>
          <a:off x="381101" y="1416166"/>
          <a:ext cx="11441444" cy="3337560"/>
        </p:xfrm>
        <a:graphic>
          <a:graphicData uri="http://schemas.openxmlformats.org/drawingml/2006/table">
            <a:tbl>
              <a:tblPr firstRow="1" bandRow="1">
                <a:tableStyleId>{5C22544A-7EE6-4342-B048-85BDC9FD1C3A}</a:tableStyleId>
              </a:tblPr>
              <a:tblGrid>
                <a:gridCol w="2860361">
                  <a:extLst>
                    <a:ext uri="{9D8B030D-6E8A-4147-A177-3AD203B41FA5}">
                      <a16:colId xmlns:a16="http://schemas.microsoft.com/office/drawing/2014/main" val="2675339558"/>
                    </a:ext>
                  </a:extLst>
                </a:gridCol>
                <a:gridCol w="2860361">
                  <a:extLst>
                    <a:ext uri="{9D8B030D-6E8A-4147-A177-3AD203B41FA5}">
                      <a16:colId xmlns:a16="http://schemas.microsoft.com/office/drawing/2014/main" val="3919325833"/>
                    </a:ext>
                  </a:extLst>
                </a:gridCol>
                <a:gridCol w="2860361">
                  <a:extLst>
                    <a:ext uri="{9D8B030D-6E8A-4147-A177-3AD203B41FA5}">
                      <a16:colId xmlns:a16="http://schemas.microsoft.com/office/drawing/2014/main" val="428393915"/>
                    </a:ext>
                  </a:extLst>
                </a:gridCol>
                <a:gridCol w="2860361">
                  <a:extLst>
                    <a:ext uri="{9D8B030D-6E8A-4147-A177-3AD203B41FA5}">
                      <a16:colId xmlns:a16="http://schemas.microsoft.com/office/drawing/2014/main" val="726131849"/>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spc="-30" dirty="0">
                          <a:solidFill>
                            <a:schemeClr val="tx1"/>
                          </a:solidFill>
                          <a:latin typeface="+mn-lt"/>
                          <a:cs typeface="Arial"/>
                        </a:rPr>
                        <a:t>Customer </a:t>
                      </a:r>
                      <a:br>
                        <a:rPr lang="en-US" sz="1800" b="1" spc="-30" dirty="0">
                          <a:solidFill>
                            <a:schemeClr val="tx1"/>
                          </a:solidFill>
                          <a:latin typeface="+mn-lt"/>
                          <a:cs typeface="Arial"/>
                        </a:rPr>
                      </a:br>
                      <a:r>
                        <a:rPr lang="en-US" sz="1800" b="1" spc="-30" dirty="0">
                          <a:solidFill>
                            <a:schemeClr val="tx1"/>
                          </a:solidFill>
                          <a:latin typeface="+mn-lt"/>
                          <a:cs typeface="Arial"/>
                        </a:rPr>
                        <a:t>Experience</a:t>
                      </a:r>
                    </a:p>
                  </a:txBody>
                  <a:tcPr marL="274320" marR="27432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spc="-30" dirty="0">
                          <a:solidFill>
                            <a:schemeClr val="tx1"/>
                          </a:solidFill>
                          <a:latin typeface="+mn-lt"/>
                          <a:cs typeface="Arial"/>
                        </a:rPr>
                        <a:t>Service </a:t>
                      </a:r>
                      <a:br>
                        <a:rPr lang="en-US" sz="1800" b="1" spc="-30" dirty="0">
                          <a:solidFill>
                            <a:schemeClr val="tx1"/>
                          </a:solidFill>
                          <a:latin typeface="+mn-lt"/>
                          <a:cs typeface="Arial"/>
                        </a:rPr>
                      </a:br>
                      <a:r>
                        <a:rPr lang="en-US" sz="1800" b="1" spc="-30" dirty="0">
                          <a:solidFill>
                            <a:schemeClr val="tx1"/>
                          </a:solidFill>
                          <a:latin typeface="+mn-lt"/>
                          <a:cs typeface="Arial"/>
                        </a:rPr>
                        <a:t>Delivery</a:t>
                      </a:r>
                    </a:p>
                  </a:txBody>
                  <a:tcPr marL="274320" marR="27432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spc="-30" dirty="0">
                          <a:solidFill>
                            <a:schemeClr val="tx1"/>
                          </a:solidFill>
                          <a:latin typeface="+mn-lt"/>
                          <a:cs typeface="Arial"/>
                        </a:rPr>
                        <a:t>Field technician Efficiency</a:t>
                      </a:r>
                    </a:p>
                  </a:txBody>
                  <a:tcPr marL="274320" marR="27432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spc="-30" dirty="0">
                          <a:solidFill>
                            <a:schemeClr val="tx1"/>
                          </a:solidFill>
                          <a:latin typeface="+mn-lt"/>
                          <a:cs typeface="Arial"/>
                        </a:rPr>
                        <a:t>Migration </a:t>
                      </a:r>
                      <a:br>
                        <a:rPr lang="en-US" sz="1800" b="1" spc="-30" dirty="0">
                          <a:solidFill>
                            <a:schemeClr val="tx1"/>
                          </a:solidFill>
                          <a:latin typeface="+mn-lt"/>
                          <a:cs typeface="Arial"/>
                        </a:rPr>
                      </a:br>
                      <a:r>
                        <a:rPr lang="en-US" sz="1800" b="1" spc="-30" dirty="0">
                          <a:solidFill>
                            <a:schemeClr val="tx1"/>
                          </a:solidFill>
                          <a:latin typeface="+mn-lt"/>
                          <a:cs typeface="Arial"/>
                        </a:rPr>
                        <a:t>and Testing </a:t>
                      </a:r>
                    </a:p>
                  </a:txBody>
                  <a:tcPr marL="274320" marR="27432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43209973"/>
                  </a:ext>
                </a:extLst>
              </a:tr>
              <a:tr h="22297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dirty="0">
                          <a:solidFill>
                            <a:schemeClr val="accent1"/>
                          </a:solidFill>
                          <a:latin typeface="+mn-lt"/>
                          <a:cs typeface="Arial"/>
                        </a:rPr>
                        <a:t>40%</a:t>
                      </a:r>
                    </a:p>
                  </a:txBody>
                  <a:tcPr marL="274320" marR="274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dirty="0">
                          <a:solidFill>
                            <a:schemeClr val="accent2"/>
                          </a:solidFill>
                          <a:latin typeface="+mn-lt"/>
                          <a:cs typeface="Arial"/>
                        </a:rPr>
                        <a:t>&gt;50%</a:t>
                      </a:r>
                    </a:p>
                  </a:txBody>
                  <a:tcPr marL="274320" marR="274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dirty="0">
                          <a:solidFill>
                            <a:schemeClr val="accent3"/>
                          </a:solidFill>
                          <a:latin typeface="+mn-lt"/>
                          <a:cs typeface="Arial"/>
                        </a:rPr>
                        <a:t>&gt;25%</a:t>
                      </a:r>
                      <a:endParaRPr lang="en-US" sz="4800" b="1" spc="-30" dirty="0">
                        <a:solidFill>
                          <a:schemeClr val="tx1"/>
                        </a:solidFill>
                        <a:latin typeface="+mn-lt"/>
                        <a:cs typeface="Arial"/>
                      </a:endParaRPr>
                    </a:p>
                  </a:txBody>
                  <a:tcPr marL="274320" marR="274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dirty="0">
                          <a:solidFill>
                            <a:schemeClr val="accent4"/>
                          </a:solidFill>
                          <a:latin typeface="+mn-lt"/>
                          <a:cs typeface="Arial"/>
                        </a:rPr>
                        <a:t>10k</a:t>
                      </a:r>
                    </a:p>
                  </a:txBody>
                  <a:tcPr marL="274320" marR="27432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808989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400" kern="1200" dirty="0">
                          <a:solidFill>
                            <a:schemeClr val="tx1"/>
                          </a:solidFill>
                          <a:latin typeface="Arial"/>
                          <a:ea typeface="+mn-ea"/>
                          <a:cs typeface="Arial"/>
                        </a:rPr>
                        <a:t>of Telecom customers express dissatisfaction with their providers due to lengthy wait times for query and complaint resolutions, increasing churn risk.</a:t>
                      </a:r>
                    </a:p>
                  </a:txBody>
                  <a:tcPr marL="274320" marR="2743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400" kern="1200" dirty="0">
                          <a:solidFill>
                            <a:schemeClr val="tx1"/>
                          </a:solidFill>
                          <a:latin typeface="Arial"/>
                          <a:ea typeface="+mn-ea"/>
                          <a:cs typeface="Arial"/>
                        </a:rPr>
                        <a:t>Of IP orders are prone to  errors, due to </a:t>
                      </a:r>
                      <a:r>
                        <a:rPr lang="en-GB" sz="1400" kern="1200" dirty="0">
                          <a:solidFill>
                            <a:schemeClr val="tx1"/>
                          </a:solidFill>
                          <a:latin typeface="Arial"/>
                          <a:ea typeface="+mn-ea"/>
                          <a:cs typeface="Arial"/>
                        </a:rPr>
                        <a:t>complex processes and manual hand-offs from order entry to provisioning, activation and assurance causing </a:t>
                      </a:r>
                      <a:r>
                        <a:rPr lang="en-US" sz="1400" kern="1200" dirty="0">
                          <a:solidFill>
                            <a:schemeClr val="tx1"/>
                          </a:solidFill>
                          <a:latin typeface="Arial"/>
                          <a:ea typeface="+mn-ea"/>
                          <a:cs typeface="Arial"/>
                        </a:rPr>
                        <a:t>service delivery inefficiencies and </a:t>
                      </a:r>
                      <a:r>
                        <a:rPr lang="en-GB" sz="1400" kern="1200" dirty="0">
                          <a:solidFill>
                            <a:schemeClr val="tx1"/>
                          </a:solidFill>
                          <a:latin typeface="Arial"/>
                          <a:ea typeface="+mn-ea"/>
                          <a:cs typeface="Arial"/>
                        </a:rPr>
                        <a:t>revenue delays</a:t>
                      </a:r>
                      <a:endParaRPr lang="en-US" sz="1400" kern="1200" dirty="0">
                        <a:solidFill>
                          <a:schemeClr val="tx1"/>
                        </a:solidFill>
                        <a:latin typeface="Arial"/>
                        <a:ea typeface="+mn-ea"/>
                        <a:cs typeface="Arial"/>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sz="1400" kern="1200" dirty="0">
                        <a:solidFill>
                          <a:schemeClr val="tx1"/>
                        </a:solidFill>
                        <a:latin typeface="Arial"/>
                        <a:ea typeface="+mn-ea"/>
                        <a:cs typeface="Arial"/>
                      </a:endParaRPr>
                    </a:p>
                  </a:txBody>
                  <a:tcPr marL="274320" marR="2743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400" kern="1200" dirty="0">
                          <a:solidFill>
                            <a:schemeClr val="tx1"/>
                          </a:solidFill>
                          <a:latin typeface="Arial"/>
                          <a:ea typeface="+mn-ea"/>
                          <a:cs typeface="Arial"/>
                        </a:rPr>
                        <a:t>Of field technician time associated with data uploads and downloads, </a:t>
                      </a:r>
                      <a:r>
                        <a:rPr lang="en-GB" sz="1400" kern="1200" dirty="0">
                          <a:solidFill>
                            <a:schemeClr val="tx1"/>
                          </a:solidFill>
                          <a:latin typeface="Arial"/>
                          <a:ea typeface="+mn-ea"/>
                          <a:cs typeface="Arial"/>
                        </a:rPr>
                        <a:t>before and after site visits. This reduces their ability to focus on problem-solving and resolution, and hinders operational efficiency </a:t>
                      </a:r>
                      <a:endParaRPr lang="en-US" sz="1400" kern="1200" dirty="0">
                        <a:solidFill>
                          <a:schemeClr val="tx1"/>
                        </a:solidFill>
                        <a:latin typeface="Arial"/>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spc="-30" dirty="0">
                        <a:solidFill>
                          <a:schemeClr val="tx1"/>
                        </a:solidFill>
                        <a:latin typeface="+mn-lt"/>
                        <a:cs typeface="Arial"/>
                      </a:endParaRPr>
                    </a:p>
                  </a:txBody>
                  <a:tcPr marL="274320" marR="27432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400" kern="1200" dirty="0">
                          <a:solidFill>
                            <a:schemeClr val="tx1"/>
                          </a:solidFill>
                          <a:latin typeface="Arial"/>
                          <a:ea typeface="+mn-ea"/>
                          <a:cs typeface="Arial"/>
                        </a:rPr>
                        <a:t>test cases are run monthly </a:t>
                      </a:r>
                      <a:r>
                        <a:rPr lang="en-GB" sz="1400" kern="1200" dirty="0">
                          <a:solidFill>
                            <a:schemeClr val="tx1"/>
                          </a:solidFill>
                          <a:latin typeface="Arial"/>
                          <a:ea typeface="+mn-ea"/>
                          <a:cs typeface="Arial"/>
                        </a:rPr>
                        <a:t>that are fragmented, and expensive. Obtaining test results is often delayed, hindering testing and efficiency.</a:t>
                      </a:r>
                      <a:endParaRPr lang="en-US" sz="1400" kern="1200" dirty="0">
                        <a:solidFill>
                          <a:schemeClr val="tx1"/>
                        </a:solidFill>
                        <a:latin typeface="Arial"/>
                        <a:ea typeface="+mn-ea"/>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1" spc="-30" dirty="0">
                        <a:solidFill>
                          <a:schemeClr val="tx1"/>
                        </a:solidFill>
                        <a:latin typeface="+mn-lt"/>
                        <a:cs typeface="Arial"/>
                      </a:endParaRPr>
                    </a:p>
                  </a:txBody>
                  <a:tcPr marL="274320" marR="27432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4621721"/>
                  </a:ext>
                </a:extLst>
              </a:tr>
            </a:tbl>
          </a:graphicData>
        </a:graphic>
      </p:graphicFrame>
      <p:sp>
        <p:nvSpPr>
          <p:cNvPr id="16" name="Rectangle 15">
            <a:extLst>
              <a:ext uri="{FF2B5EF4-FFF2-40B4-BE49-F238E27FC236}">
                <a16:creationId xmlns:a16="http://schemas.microsoft.com/office/drawing/2014/main" id="{F6367C5C-151C-1866-494C-521DE965A821}"/>
              </a:ext>
            </a:extLst>
          </p:cNvPr>
          <p:cNvSpPr/>
          <p:nvPr/>
        </p:nvSpPr>
        <p:spPr>
          <a:xfrm>
            <a:off x="13843303" y="4140711"/>
            <a:ext cx="878635" cy="2378574"/>
          </a:xfrm>
          <a:prstGeom prst="rect">
            <a:avLst/>
          </a:prstGeom>
          <a:noFill/>
          <a:ln w="3492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b="0" i="0">
              <a:solidFill>
                <a:srgbClr val="000000"/>
              </a:solidFill>
              <a:effectLst/>
              <a:latin typeface="Arial" panose="020B0604020202020204" pitchFamily="34" charset="0"/>
            </a:endParaRPr>
          </a:p>
        </p:txBody>
      </p:sp>
      <p:sp>
        <p:nvSpPr>
          <p:cNvPr id="3" name="Title 2">
            <a:extLst>
              <a:ext uri="{FF2B5EF4-FFF2-40B4-BE49-F238E27FC236}">
                <a16:creationId xmlns:a16="http://schemas.microsoft.com/office/drawing/2014/main" id="{EB48CC20-727E-5266-1DF1-EE3BCE503FBB}"/>
              </a:ext>
            </a:extLst>
          </p:cNvPr>
          <p:cNvSpPr>
            <a:spLocks noGrp="1"/>
          </p:cNvSpPr>
          <p:nvPr>
            <p:ph type="title"/>
          </p:nvPr>
        </p:nvSpPr>
        <p:spPr>
          <a:xfrm>
            <a:off x="381101" y="357722"/>
            <a:ext cx="8328789" cy="690029"/>
          </a:xfrm>
        </p:spPr>
        <p:txBody>
          <a:bodyPr/>
          <a:lstStyle/>
          <a:p>
            <a:r>
              <a:rPr lang="en-US" dirty="0"/>
              <a:t>Key automation areas identified by industry experts and embraced by our Telecom customers</a:t>
            </a:r>
          </a:p>
        </p:txBody>
      </p:sp>
      <p:pic>
        <p:nvPicPr>
          <p:cNvPr id="30" name="Content Placeholder 15">
            <a:extLst>
              <a:ext uri="{FF2B5EF4-FFF2-40B4-BE49-F238E27FC236}">
                <a16:creationId xmlns:a16="http://schemas.microsoft.com/office/drawing/2014/main" id="{C1CCD8F4-42BF-83AB-248C-73EFD4D7B46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3491395" y="4579420"/>
            <a:ext cx="1940482" cy="1939865"/>
          </a:xfrm>
          <a:prstGeom prst="ellipse">
            <a:avLst/>
          </a:prstGeom>
          <a:noFill/>
          <a:ln w="25400">
            <a:solidFill>
              <a:schemeClr val="bg1"/>
            </a:solidFill>
          </a:ln>
          <a:effectLst/>
        </p:spPr>
      </p:pic>
      <p:pic>
        <p:nvPicPr>
          <p:cNvPr id="32" name="Content Placeholder 15">
            <a:extLst>
              <a:ext uri="{FF2B5EF4-FFF2-40B4-BE49-F238E27FC236}">
                <a16:creationId xmlns:a16="http://schemas.microsoft.com/office/drawing/2014/main" id="{0B408CEF-5195-FD82-0181-05585F6BC58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54"/>
          <a:stretch/>
        </p:blipFill>
        <p:spPr>
          <a:xfrm>
            <a:off x="9211782" y="4579420"/>
            <a:ext cx="1940482" cy="1939865"/>
          </a:xfrm>
          <a:prstGeom prst="ellipse">
            <a:avLst/>
          </a:prstGeom>
          <a:noFill/>
          <a:ln w="25400">
            <a:solidFill>
              <a:schemeClr val="bg1"/>
            </a:solidFill>
          </a:ln>
          <a:effectLst/>
        </p:spPr>
      </p:pic>
      <p:pic>
        <p:nvPicPr>
          <p:cNvPr id="33" name="Content Placeholder 15">
            <a:extLst>
              <a:ext uri="{FF2B5EF4-FFF2-40B4-BE49-F238E27FC236}">
                <a16:creationId xmlns:a16="http://schemas.microsoft.com/office/drawing/2014/main" id="{04B6DD4E-974E-839D-937E-5B99F2A2BDA2}"/>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6351589" y="4579420"/>
            <a:ext cx="1940482" cy="1939865"/>
          </a:xfrm>
          <a:prstGeom prst="ellipse">
            <a:avLst/>
          </a:prstGeom>
          <a:noFill/>
          <a:ln w="25400">
            <a:solidFill>
              <a:schemeClr val="bg1"/>
            </a:solidFill>
          </a:ln>
          <a:effectLst/>
        </p:spPr>
      </p:pic>
    </p:spTree>
    <p:extLst>
      <p:ext uri="{BB962C8B-B14F-4D97-AF65-F5344CB8AC3E}">
        <p14:creationId xmlns:p14="http://schemas.microsoft.com/office/powerpoint/2010/main" val="3661688734"/>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5394328-9600-BAA3-E422-ABDF2CF6F8A6}"/>
              </a:ext>
            </a:extLst>
          </p:cNvPr>
          <p:cNvSpPr/>
          <p:nvPr/>
        </p:nvSpPr>
        <p:spPr>
          <a:xfrm>
            <a:off x="0" y="5006994"/>
            <a:ext cx="12191997" cy="18530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l"/>
            <a:endParaRPr lang="en-US" sz="1400" b="0" i="0">
              <a:solidFill>
                <a:schemeClr val="bg1"/>
              </a:solidFill>
              <a:latin typeface="Arial"/>
              <a:cs typeface="Arial"/>
            </a:endParaRPr>
          </a:p>
        </p:txBody>
      </p:sp>
      <p:graphicFrame>
        <p:nvGraphicFramePr>
          <p:cNvPr id="21" name="Table 21">
            <a:extLst>
              <a:ext uri="{FF2B5EF4-FFF2-40B4-BE49-F238E27FC236}">
                <a16:creationId xmlns:a16="http://schemas.microsoft.com/office/drawing/2014/main" id="{DE86F336-5729-AD23-1F9B-E83E300C02A9}"/>
              </a:ext>
            </a:extLst>
          </p:cNvPr>
          <p:cNvGraphicFramePr>
            <a:graphicFrameLocks noGrp="1"/>
          </p:cNvGraphicFramePr>
          <p:nvPr/>
        </p:nvGraphicFramePr>
        <p:xfrm>
          <a:off x="7829440" y="2045580"/>
          <a:ext cx="3905014" cy="2372310"/>
        </p:xfrm>
        <a:graphic>
          <a:graphicData uri="http://schemas.openxmlformats.org/drawingml/2006/table">
            <a:tbl>
              <a:tblPr firstRow="1" bandRow="1">
                <a:tableStyleId>{5C22544A-7EE6-4342-B048-85BDC9FD1C3A}</a:tableStyleId>
              </a:tblPr>
              <a:tblGrid>
                <a:gridCol w="1808359">
                  <a:extLst>
                    <a:ext uri="{9D8B030D-6E8A-4147-A177-3AD203B41FA5}">
                      <a16:colId xmlns:a16="http://schemas.microsoft.com/office/drawing/2014/main" val="4010529753"/>
                    </a:ext>
                  </a:extLst>
                </a:gridCol>
                <a:gridCol w="2096655">
                  <a:extLst>
                    <a:ext uri="{9D8B030D-6E8A-4147-A177-3AD203B41FA5}">
                      <a16:colId xmlns:a16="http://schemas.microsoft.com/office/drawing/2014/main" val="1554803630"/>
                    </a:ext>
                  </a:extLst>
                </a:gridCol>
              </a:tblGrid>
              <a:tr h="1061670">
                <a:tc>
                  <a:txBody>
                    <a:bodyPr/>
                    <a:lstStyle/>
                    <a:p>
                      <a:pPr lvl="0" algn="l">
                        <a:lnSpc>
                          <a:spcPct val="100000"/>
                        </a:lnSpc>
                        <a:spcBef>
                          <a:spcPts val="0"/>
                        </a:spcBef>
                        <a:spcAft>
                          <a:spcPts val="0"/>
                        </a:spcAft>
                        <a:buNone/>
                      </a:pPr>
                      <a:r>
                        <a:rPr lang="en-US" sz="1100" b="0" i="0" u="none" strike="noStrike" kern="1200" noProof="0" dirty="0">
                          <a:solidFill>
                            <a:srgbClr val="000000"/>
                          </a:solidFill>
                          <a:latin typeface="Arial"/>
                        </a:rPr>
                        <a:t>First point resolution and </a:t>
                      </a:r>
                      <a:r>
                        <a:rPr lang="en-US" sz="1100" b="0" kern="1200" noProof="0" dirty="0">
                          <a:solidFill>
                            <a:srgbClr val="000000"/>
                          </a:solidFill>
                          <a:latin typeface="Arial"/>
                          <a:ea typeface="+mn-ea"/>
                          <a:cs typeface="Arial"/>
                        </a:rPr>
                        <a:t>increased</a:t>
                      </a:r>
                      <a:r>
                        <a:rPr lang="en-US" sz="1100" b="0" i="0" u="none" strike="noStrike" kern="1200" noProof="0" dirty="0">
                          <a:solidFill>
                            <a:srgbClr val="000000"/>
                          </a:solidFill>
                          <a:latin typeface="Arial"/>
                        </a:rPr>
                        <a:t> NPS</a:t>
                      </a:r>
                      <a:endParaRPr lang="en-US" sz="1100" b="0" kern="1200" dirty="0">
                        <a:solidFill>
                          <a:srgbClr val="000000"/>
                        </a:solidFill>
                        <a:latin typeface="+mj-lt"/>
                        <a:ea typeface="+mn-ea"/>
                        <a:cs typeface="Arial"/>
                      </a:endParaRPr>
                    </a:p>
                  </a:txBody>
                  <a:tcPr marL="731520" marR="182880" marT="9144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vl="0" algn="l">
                        <a:lnSpc>
                          <a:spcPct val="100000"/>
                        </a:lnSpc>
                        <a:spcBef>
                          <a:spcPts val="0"/>
                        </a:spcBef>
                        <a:spcAft>
                          <a:spcPts val="0"/>
                        </a:spcAft>
                        <a:buNone/>
                      </a:pPr>
                      <a:r>
                        <a:rPr lang="en-US" sz="1100" b="0" i="0" u="none" strike="noStrike" kern="1200" noProof="0" dirty="0">
                          <a:solidFill>
                            <a:srgbClr val="000000"/>
                          </a:solidFill>
                          <a:latin typeface="Arial"/>
                        </a:rPr>
                        <a:t>Reduce burden </a:t>
                      </a:r>
                      <a:br>
                        <a:rPr lang="en-US" sz="1100" b="0" i="0" u="none" strike="noStrike" kern="1200" noProof="0" dirty="0">
                          <a:solidFill>
                            <a:srgbClr val="000000"/>
                          </a:solidFill>
                          <a:latin typeface="Arial"/>
                        </a:rPr>
                      </a:br>
                      <a:r>
                        <a:rPr lang="en-US" sz="1100" b="0" i="0" u="none" strike="noStrike" kern="1200" noProof="0" dirty="0">
                          <a:solidFill>
                            <a:srgbClr val="000000"/>
                          </a:solidFill>
                          <a:latin typeface="Arial"/>
                        </a:rPr>
                        <a:t>on staff, with automated scripts for common queries</a:t>
                      </a:r>
                      <a:endParaRPr lang="en-US" sz="1100" b="0" i="0" u="none" strike="noStrike" kern="1200" noProof="0" dirty="0">
                        <a:latin typeface="Arial"/>
                      </a:endParaRPr>
                    </a:p>
                  </a:txBody>
                  <a:tcPr marL="731520" marT="9144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05216851"/>
                  </a:ext>
                </a:extLst>
              </a:tr>
              <a:tr h="1138981">
                <a:tc>
                  <a:txBody>
                    <a:bodyPr/>
                    <a:lstStyle/>
                    <a:p>
                      <a:pPr lvl="0" algn="l">
                        <a:lnSpc>
                          <a:spcPct val="100000"/>
                        </a:lnSpc>
                        <a:spcBef>
                          <a:spcPts val="0"/>
                        </a:spcBef>
                        <a:spcAft>
                          <a:spcPts val="0"/>
                        </a:spcAft>
                        <a:buNone/>
                      </a:pPr>
                      <a:r>
                        <a:rPr lang="en-US" sz="1100" b="0" i="0" u="none" strike="noStrike" kern="1200" noProof="0" dirty="0">
                          <a:solidFill>
                            <a:srgbClr val="000000"/>
                          </a:solidFill>
                          <a:latin typeface="Arial"/>
                        </a:rPr>
                        <a:t>Reduce agent errors, with consistent customer experience</a:t>
                      </a:r>
                      <a:br>
                        <a:rPr lang="en-US" sz="1100" b="0" i="0" u="none" strike="noStrike" kern="1200" noProof="0" dirty="0">
                          <a:solidFill>
                            <a:srgbClr val="000000"/>
                          </a:solidFill>
                          <a:latin typeface="Arial"/>
                        </a:rPr>
                      </a:br>
                      <a:endParaRPr lang="en-US" sz="1100" b="0" i="0" u="none" strike="noStrike" kern="1200" noProof="0" dirty="0"/>
                    </a:p>
                    <a:p>
                      <a:pPr marL="0" marR="0" lvl="0" indent="0" algn="l" defTabSz="914400">
                        <a:lnSpc>
                          <a:spcPct val="100000"/>
                        </a:lnSpc>
                        <a:spcBef>
                          <a:spcPts val="0"/>
                        </a:spcBef>
                        <a:spcAft>
                          <a:spcPts val="2400"/>
                        </a:spcAft>
                        <a:buClrTx/>
                        <a:buSzTx/>
                        <a:buFontTx/>
                        <a:buNone/>
                        <a:tabLst/>
                        <a:defRPr/>
                      </a:pPr>
                      <a:endParaRPr lang="en-US" sz="1100" b="0" kern="1200" dirty="0">
                        <a:solidFill>
                          <a:srgbClr val="000000"/>
                        </a:solidFill>
                        <a:latin typeface="+mj-lt"/>
                        <a:ea typeface="Open Sans Extrabold"/>
                        <a:cs typeface="Arial"/>
                      </a:endParaRPr>
                    </a:p>
                  </a:txBody>
                  <a:tcPr marL="731520" marR="182880" marT="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a:lnSpc>
                          <a:spcPct val="100000"/>
                        </a:lnSpc>
                        <a:spcBef>
                          <a:spcPts val="0"/>
                        </a:spcBef>
                        <a:spcAft>
                          <a:spcPts val="2400"/>
                        </a:spcAft>
                        <a:buClrTx/>
                        <a:buSzTx/>
                        <a:buFontTx/>
                        <a:buNone/>
                        <a:tabLst/>
                        <a:defRPr/>
                      </a:pPr>
                      <a:r>
                        <a:rPr lang="en-US" sz="1100" b="0" kern="1200" dirty="0">
                          <a:solidFill>
                            <a:srgbClr val="000000"/>
                          </a:solidFill>
                          <a:latin typeface="+mj-lt"/>
                          <a:ea typeface="Open Sans Extrabold"/>
                          <a:cs typeface="Arial"/>
                        </a:rPr>
                        <a:t>Churn risk highlighted with next action, increasing customer lifetime value</a:t>
                      </a:r>
                    </a:p>
                  </a:txBody>
                  <a:tcPr marL="731520" marT="9144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3779231"/>
                  </a:ext>
                </a:extLst>
              </a:tr>
            </a:tbl>
          </a:graphicData>
        </a:graphic>
      </p:graphicFrame>
      <p:sp>
        <p:nvSpPr>
          <p:cNvPr id="28" name="Rectangle 27">
            <a:extLst>
              <a:ext uri="{FF2B5EF4-FFF2-40B4-BE49-F238E27FC236}">
                <a16:creationId xmlns:a16="http://schemas.microsoft.com/office/drawing/2014/main" id="{AFFC9080-D4B8-F768-440F-C5B9913C7F3F}"/>
              </a:ext>
            </a:extLst>
          </p:cNvPr>
          <p:cNvSpPr/>
          <p:nvPr/>
        </p:nvSpPr>
        <p:spPr>
          <a:xfrm>
            <a:off x="3680372" y="2111505"/>
            <a:ext cx="3495914" cy="25768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lvl="2">
              <a:spcAft>
                <a:spcPts val="1200"/>
              </a:spcAft>
              <a:defRPr/>
            </a:pPr>
            <a:r>
              <a:rPr lang="en-US" sz="1100" dirty="0">
                <a:solidFill>
                  <a:srgbClr val="000000"/>
                </a:solidFill>
                <a:latin typeface="Arial"/>
                <a:cs typeface="Arial"/>
              </a:rPr>
              <a:t>Support agents with robots that simultaneously access multiple systems to provide the information that resolves issues at the first point</a:t>
            </a:r>
          </a:p>
          <a:p>
            <a:pPr lvl="2">
              <a:spcAft>
                <a:spcPts val="1200"/>
              </a:spcAft>
              <a:defRPr/>
            </a:pPr>
            <a:r>
              <a:rPr lang="en-AU" sz="1100" dirty="0">
                <a:solidFill>
                  <a:srgbClr val="000000"/>
                </a:solidFill>
                <a:latin typeface="Arial"/>
                <a:cs typeface="Arial"/>
              </a:rPr>
              <a:t>accurately anticipate customer requirements with alerts on churn probabilities and next action</a:t>
            </a:r>
            <a:endParaRPr lang="en-US" sz="1100" dirty="0">
              <a:solidFill>
                <a:srgbClr val="000000"/>
              </a:solidFill>
              <a:latin typeface="Arial"/>
              <a:cs typeface="Arial"/>
            </a:endParaRPr>
          </a:p>
          <a:p>
            <a:pPr lvl="2">
              <a:spcAft>
                <a:spcPts val="1200"/>
              </a:spcAft>
              <a:defRPr/>
            </a:pPr>
            <a:r>
              <a:rPr lang="en-AU" sz="1100" dirty="0">
                <a:solidFill>
                  <a:srgbClr val="000000"/>
                </a:solidFill>
                <a:latin typeface="Arial"/>
                <a:cs typeface="Arial"/>
              </a:rPr>
              <a:t>understand context of incoming complaints/queries and sentiment, real time.  Robots then, triage issues responds to customers, update CRM or route exceptions to SME. </a:t>
            </a:r>
          </a:p>
          <a:p>
            <a:pPr lvl="2">
              <a:spcAft>
                <a:spcPts val="2400"/>
              </a:spcAft>
              <a:defRPr/>
            </a:pPr>
            <a:endParaRPr lang="en-US" sz="1100" dirty="0">
              <a:solidFill>
                <a:srgbClr val="000000"/>
              </a:solidFill>
              <a:latin typeface="Arial"/>
              <a:cs typeface="Arial"/>
            </a:endParaRPr>
          </a:p>
          <a:p>
            <a:pPr lvl="2">
              <a:spcAft>
                <a:spcPts val="2400"/>
              </a:spcAft>
            </a:pPr>
            <a:endParaRPr lang="en-US" sz="1100" dirty="0">
              <a:solidFill>
                <a:srgbClr val="000000"/>
              </a:solidFill>
              <a:latin typeface="+mj-lt"/>
              <a:ea typeface="Open Sans Extrabold" panose="020B0906030804020204" pitchFamily="34" charset="0"/>
              <a:cs typeface="Arial" panose="020B0604020202020204" pitchFamily="34" charset="0"/>
            </a:endParaRPr>
          </a:p>
        </p:txBody>
      </p:sp>
      <p:sp>
        <p:nvSpPr>
          <p:cNvPr id="2" name="Title 1"/>
          <p:cNvSpPr>
            <a:spLocks noGrp="1"/>
          </p:cNvSpPr>
          <p:nvPr>
            <p:ph type="title"/>
          </p:nvPr>
        </p:nvSpPr>
        <p:spPr>
          <a:xfrm>
            <a:off x="381101" y="357723"/>
            <a:ext cx="4934611" cy="506090"/>
          </a:xfrm>
        </p:spPr>
        <p:txBody>
          <a:bodyPr/>
          <a:lstStyle/>
          <a:p>
            <a:r>
              <a:rPr lang="en-US">
                <a:latin typeface="Arial"/>
              </a:rPr>
              <a:t>Customer Experience</a:t>
            </a:r>
            <a:endParaRPr lang="en-US"/>
          </a:p>
        </p:txBody>
      </p:sp>
      <p:sp>
        <p:nvSpPr>
          <p:cNvPr id="49" name="TextBox 48">
            <a:extLst>
              <a:ext uri="{FF2B5EF4-FFF2-40B4-BE49-F238E27FC236}">
                <a16:creationId xmlns:a16="http://schemas.microsoft.com/office/drawing/2014/main" id="{230A4ECF-4B6C-2950-A5B4-0FAB3ECD2C43}"/>
              </a:ext>
            </a:extLst>
          </p:cNvPr>
          <p:cNvSpPr txBox="1"/>
          <p:nvPr/>
        </p:nvSpPr>
        <p:spPr>
          <a:xfrm>
            <a:off x="10271150" y="7831018"/>
            <a:ext cx="2320243" cy="650001"/>
          </a:xfrm>
          <a:prstGeom prst="rect">
            <a:avLst/>
          </a:prstGeom>
          <a:noFill/>
        </p:spPr>
        <p:txBody>
          <a:bodyPr wrap="square" lIns="0" tIns="0" rIns="0" bIns="0" rtlCol="0">
            <a:noAutofit/>
          </a:bodyPr>
          <a:lstStyle/>
          <a:p>
            <a:endParaRPr lang="en-US" sz="1400">
              <a:latin typeface="Arial"/>
              <a:cs typeface="Arial"/>
            </a:endParaRPr>
          </a:p>
        </p:txBody>
      </p:sp>
      <p:sp>
        <p:nvSpPr>
          <p:cNvPr id="51" name="TextBox 50">
            <a:extLst>
              <a:ext uri="{FF2B5EF4-FFF2-40B4-BE49-F238E27FC236}">
                <a16:creationId xmlns:a16="http://schemas.microsoft.com/office/drawing/2014/main" id="{47AD36E2-5304-2C86-1F76-C9F8D301E880}"/>
              </a:ext>
            </a:extLst>
          </p:cNvPr>
          <p:cNvSpPr txBox="1"/>
          <p:nvPr/>
        </p:nvSpPr>
        <p:spPr>
          <a:xfrm>
            <a:off x="3676201" y="5282282"/>
            <a:ext cx="7088005" cy="1109297"/>
          </a:xfrm>
          <a:prstGeom prst="rect">
            <a:avLst/>
          </a:prstGeom>
          <a:noFill/>
        </p:spPr>
        <p:txBody>
          <a:bodyPr wrap="square" lIns="0" tIns="0" rIns="0" bIns="0" rtlCol="0" anchor="t">
            <a:noAutofit/>
          </a:bodyPr>
          <a:lstStyle/>
          <a:p>
            <a:pPr>
              <a:defRPr/>
            </a:pPr>
            <a:r>
              <a:rPr lang="en-US" sz="2400" b="1" dirty="0">
                <a:solidFill>
                  <a:srgbClr val="FFFFFF"/>
                </a:solidFill>
                <a:latin typeface="Arial"/>
                <a:cs typeface="Segoe UI"/>
              </a:rPr>
              <a:t>63% improvement average handling time</a:t>
            </a:r>
          </a:p>
          <a:p>
            <a:r>
              <a:rPr lang="en-US" sz="1600" dirty="0">
                <a:solidFill>
                  <a:schemeClr val="bg1"/>
                </a:solidFill>
                <a:latin typeface="Arial"/>
                <a:cs typeface="Calibri"/>
              </a:rPr>
              <a:t>Attended automation utilized to work </a:t>
            </a:r>
            <a:r>
              <a:rPr lang="en-US" sz="1600" dirty="0">
                <a:solidFill>
                  <a:schemeClr val="bg1"/>
                </a:solidFill>
                <a:ea typeface="Open Sans Extrabold" panose="020B0906030804020204" pitchFamily="34" charset="0"/>
                <a:cs typeface="Arial" panose="020B0604020202020204" pitchFamily="34" charset="0"/>
              </a:rPr>
              <a:t>in parallel with agents, </a:t>
            </a:r>
            <a:r>
              <a:rPr lang="en-GB" sz="1600" dirty="0">
                <a:solidFill>
                  <a:schemeClr val="bg1"/>
                </a:solidFill>
                <a:ea typeface="Calibri" panose="020F0502020204030204" pitchFamily="34" charset="0"/>
              </a:rPr>
              <a:t>simultaneously accessing </a:t>
            </a:r>
            <a:r>
              <a:rPr lang="en-GB" sz="1600" dirty="0">
                <a:solidFill>
                  <a:schemeClr val="bg1"/>
                </a:solidFill>
                <a:latin typeface="Arial"/>
                <a:cs typeface="Calibri"/>
              </a:rPr>
              <a:t>multiple</a:t>
            </a:r>
            <a:r>
              <a:rPr lang="en-GB" sz="1600" dirty="0">
                <a:solidFill>
                  <a:schemeClr val="bg1"/>
                </a:solidFill>
                <a:ea typeface="Calibri" panose="020F0502020204030204" pitchFamily="34" charset="0"/>
              </a:rPr>
              <a:t> systems and providing information to agents, reducing AHT by 63% and improving the customer experience</a:t>
            </a:r>
            <a:endParaRPr lang="en-US" sz="1600" dirty="0">
              <a:solidFill>
                <a:schemeClr val="bg1"/>
              </a:solidFill>
              <a:ea typeface="+mn-lt"/>
              <a:cs typeface="+mn-lt"/>
            </a:endParaRPr>
          </a:p>
          <a:p>
            <a:endParaRPr lang="en-US" b="0" i="0" dirty="0">
              <a:solidFill>
                <a:schemeClr val="bg1"/>
              </a:solidFill>
              <a:effectLst/>
              <a:latin typeface="+mj-lt"/>
              <a:cs typeface="Calibri"/>
            </a:endParaRPr>
          </a:p>
        </p:txBody>
      </p:sp>
      <p:sp>
        <p:nvSpPr>
          <p:cNvPr id="12" name="TextBox 11">
            <a:extLst>
              <a:ext uri="{FF2B5EF4-FFF2-40B4-BE49-F238E27FC236}">
                <a16:creationId xmlns:a16="http://schemas.microsoft.com/office/drawing/2014/main" id="{A4350403-8B53-FBDE-B33A-06DE0ED8B5F4}"/>
              </a:ext>
            </a:extLst>
          </p:cNvPr>
          <p:cNvSpPr txBox="1"/>
          <p:nvPr/>
        </p:nvSpPr>
        <p:spPr>
          <a:xfrm>
            <a:off x="3515046" y="1933903"/>
            <a:ext cx="0" cy="0"/>
          </a:xfrm>
          <a:prstGeom prst="rect">
            <a:avLst/>
          </a:prstGeom>
          <a:noFill/>
        </p:spPr>
        <p:txBody>
          <a:bodyPr wrap="none" lIns="0" tIns="0" rIns="0" bIns="0" rtlCol="0">
            <a:noAutofit/>
          </a:bodyPr>
          <a:lstStyle/>
          <a:p>
            <a:endParaRPr lang="en-US" sz="1400" err="1">
              <a:latin typeface="Arial"/>
              <a:cs typeface="Arial"/>
            </a:endParaRPr>
          </a:p>
        </p:txBody>
      </p:sp>
      <p:grpSp>
        <p:nvGrpSpPr>
          <p:cNvPr id="34" name="Group 33">
            <a:extLst>
              <a:ext uri="{FF2B5EF4-FFF2-40B4-BE49-F238E27FC236}">
                <a16:creationId xmlns:a16="http://schemas.microsoft.com/office/drawing/2014/main" id="{FD65AE97-7B5B-7012-EB22-21A6051C941D}"/>
              </a:ext>
            </a:extLst>
          </p:cNvPr>
          <p:cNvGrpSpPr/>
          <p:nvPr/>
        </p:nvGrpSpPr>
        <p:grpSpPr>
          <a:xfrm>
            <a:off x="9632661" y="2111505"/>
            <a:ext cx="558938" cy="558938"/>
            <a:chOff x="10078842" y="2111505"/>
            <a:chExt cx="558938" cy="558938"/>
          </a:xfrm>
        </p:grpSpPr>
        <p:sp>
          <p:nvSpPr>
            <p:cNvPr id="65" name="Oval 64">
              <a:extLst>
                <a:ext uri="{FF2B5EF4-FFF2-40B4-BE49-F238E27FC236}">
                  <a16:creationId xmlns:a16="http://schemas.microsoft.com/office/drawing/2014/main" id="{863681B0-0043-E6E5-FEC0-68BCA8EED1E1}"/>
                </a:ext>
              </a:extLst>
            </p:cNvPr>
            <p:cNvSpPr/>
            <p:nvPr/>
          </p:nvSpPr>
          <p:spPr>
            <a:xfrm>
              <a:off x="10078842" y="2111505"/>
              <a:ext cx="558938" cy="558938"/>
            </a:xfrm>
            <a:prstGeom prst="ellipse">
              <a:avLst/>
            </a:prstGeom>
            <a:solidFill>
              <a:schemeClr val="bg1"/>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2800">
                <a:solidFill>
                  <a:schemeClr val="accent3"/>
                </a:solidFill>
                <a:latin typeface="Arial"/>
                <a:cs typeface="Arial"/>
              </a:endParaRPr>
            </a:p>
          </p:txBody>
        </p:sp>
        <p:pic>
          <p:nvPicPr>
            <p:cNvPr id="41" name="Graphic 40">
              <a:extLst>
                <a:ext uri="{FF2B5EF4-FFF2-40B4-BE49-F238E27FC236}">
                  <a16:creationId xmlns:a16="http://schemas.microsoft.com/office/drawing/2014/main" id="{D2BEC6F4-EEDD-5168-1F58-9AF0147FB3B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201202" y="2224664"/>
              <a:ext cx="314217" cy="314217"/>
            </a:xfrm>
            <a:prstGeom prst="rect">
              <a:avLst/>
            </a:prstGeom>
          </p:spPr>
        </p:pic>
      </p:grpSp>
      <p:grpSp>
        <p:nvGrpSpPr>
          <p:cNvPr id="32" name="Group 31">
            <a:extLst>
              <a:ext uri="{FF2B5EF4-FFF2-40B4-BE49-F238E27FC236}">
                <a16:creationId xmlns:a16="http://schemas.microsoft.com/office/drawing/2014/main" id="{35F7BAA1-B8B1-42F7-45C6-31F90993BE12}"/>
              </a:ext>
            </a:extLst>
          </p:cNvPr>
          <p:cNvGrpSpPr/>
          <p:nvPr/>
        </p:nvGrpSpPr>
        <p:grpSpPr>
          <a:xfrm>
            <a:off x="7829439" y="2111505"/>
            <a:ext cx="558938" cy="558938"/>
            <a:chOff x="8197821" y="2111505"/>
            <a:chExt cx="558938" cy="558938"/>
          </a:xfrm>
        </p:grpSpPr>
        <p:sp>
          <p:nvSpPr>
            <p:cNvPr id="66" name="Oval 65">
              <a:extLst>
                <a:ext uri="{FF2B5EF4-FFF2-40B4-BE49-F238E27FC236}">
                  <a16:creationId xmlns:a16="http://schemas.microsoft.com/office/drawing/2014/main" id="{EE069FD5-D1C9-6E87-6F40-1FB966CBB185}"/>
                </a:ext>
              </a:extLst>
            </p:cNvPr>
            <p:cNvSpPr/>
            <p:nvPr/>
          </p:nvSpPr>
          <p:spPr>
            <a:xfrm>
              <a:off x="8197821" y="2111505"/>
              <a:ext cx="558938" cy="558938"/>
            </a:xfrm>
            <a:prstGeom prst="ellipse">
              <a:avLst/>
            </a:prstGeom>
            <a:solidFill>
              <a:schemeClr val="bg1"/>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2800">
                <a:solidFill>
                  <a:schemeClr val="accent3"/>
                </a:solidFill>
                <a:latin typeface="Arial"/>
                <a:cs typeface="Arial"/>
              </a:endParaRPr>
            </a:p>
          </p:txBody>
        </p:sp>
        <p:pic>
          <p:nvPicPr>
            <p:cNvPr id="5" name="Graphic 4">
              <a:extLst>
                <a:ext uri="{FF2B5EF4-FFF2-40B4-BE49-F238E27FC236}">
                  <a16:creationId xmlns:a16="http://schemas.microsoft.com/office/drawing/2014/main" id="{6CF7D7CD-706F-949D-36AC-A7C4E8CC953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290303" y="2207796"/>
              <a:ext cx="373974" cy="373974"/>
            </a:xfrm>
            <a:prstGeom prst="rect">
              <a:avLst/>
            </a:prstGeom>
          </p:spPr>
        </p:pic>
      </p:grpSp>
      <p:grpSp>
        <p:nvGrpSpPr>
          <p:cNvPr id="18" name="Group 17">
            <a:extLst>
              <a:ext uri="{FF2B5EF4-FFF2-40B4-BE49-F238E27FC236}">
                <a16:creationId xmlns:a16="http://schemas.microsoft.com/office/drawing/2014/main" id="{C59CACC8-0B86-9360-EA5E-D7432B91E42C}"/>
              </a:ext>
            </a:extLst>
          </p:cNvPr>
          <p:cNvGrpSpPr/>
          <p:nvPr/>
        </p:nvGrpSpPr>
        <p:grpSpPr>
          <a:xfrm>
            <a:off x="9632660" y="3472316"/>
            <a:ext cx="558938" cy="558938"/>
            <a:chOff x="9817013" y="3088075"/>
            <a:chExt cx="558938" cy="558938"/>
          </a:xfrm>
        </p:grpSpPr>
        <p:sp>
          <p:nvSpPr>
            <p:cNvPr id="67" name="Oval 66">
              <a:extLst>
                <a:ext uri="{FF2B5EF4-FFF2-40B4-BE49-F238E27FC236}">
                  <a16:creationId xmlns:a16="http://schemas.microsoft.com/office/drawing/2014/main" id="{66A5ACF4-94ED-A24A-048C-C3CA8AA43DC7}"/>
                </a:ext>
              </a:extLst>
            </p:cNvPr>
            <p:cNvSpPr/>
            <p:nvPr/>
          </p:nvSpPr>
          <p:spPr>
            <a:xfrm>
              <a:off x="9817013" y="3088075"/>
              <a:ext cx="558938" cy="558938"/>
            </a:xfrm>
            <a:prstGeom prst="ellipse">
              <a:avLst/>
            </a:prstGeom>
            <a:solidFill>
              <a:schemeClr val="bg1"/>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2800">
                <a:solidFill>
                  <a:schemeClr val="accent3"/>
                </a:solidFill>
                <a:latin typeface="Arial"/>
                <a:cs typeface="Arial"/>
              </a:endParaRPr>
            </a:p>
          </p:txBody>
        </p:sp>
        <p:pic>
          <p:nvPicPr>
            <p:cNvPr id="7" name="Graphic 6">
              <a:extLst>
                <a:ext uri="{FF2B5EF4-FFF2-40B4-BE49-F238E27FC236}">
                  <a16:creationId xmlns:a16="http://schemas.microsoft.com/office/drawing/2014/main" id="{56E4CA1E-E61C-9FEC-1744-CF025F66B17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932354" y="3191836"/>
              <a:ext cx="342387" cy="342387"/>
            </a:xfrm>
            <a:prstGeom prst="rect">
              <a:avLst/>
            </a:prstGeom>
          </p:spPr>
        </p:pic>
      </p:grpSp>
      <p:grpSp>
        <p:nvGrpSpPr>
          <p:cNvPr id="17" name="Group 16">
            <a:extLst>
              <a:ext uri="{FF2B5EF4-FFF2-40B4-BE49-F238E27FC236}">
                <a16:creationId xmlns:a16="http://schemas.microsoft.com/office/drawing/2014/main" id="{4E8A0BA5-C895-3EE6-B787-65EA8B5C9AEE}"/>
              </a:ext>
            </a:extLst>
          </p:cNvPr>
          <p:cNvGrpSpPr/>
          <p:nvPr/>
        </p:nvGrpSpPr>
        <p:grpSpPr>
          <a:xfrm>
            <a:off x="7829439" y="3442978"/>
            <a:ext cx="558938" cy="558938"/>
            <a:chOff x="7935992" y="3025014"/>
            <a:chExt cx="558938" cy="558938"/>
          </a:xfrm>
        </p:grpSpPr>
        <p:sp>
          <p:nvSpPr>
            <p:cNvPr id="64" name="Oval 63">
              <a:extLst>
                <a:ext uri="{FF2B5EF4-FFF2-40B4-BE49-F238E27FC236}">
                  <a16:creationId xmlns:a16="http://schemas.microsoft.com/office/drawing/2014/main" id="{B45AC00A-4488-D3E3-AF6E-AC0C18FFDF41}"/>
                </a:ext>
              </a:extLst>
            </p:cNvPr>
            <p:cNvSpPr/>
            <p:nvPr/>
          </p:nvSpPr>
          <p:spPr>
            <a:xfrm>
              <a:off x="7935992" y="3025014"/>
              <a:ext cx="558938" cy="558938"/>
            </a:xfrm>
            <a:prstGeom prst="ellipse">
              <a:avLst/>
            </a:prstGeom>
            <a:solidFill>
              <a:schemeClr val="bg1"/>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2800">
                <a:solidFill>
                  <a:schemeClr val="accent3"/>
                </a:solidFill>
                <a:latin typeface="Arial"/>
                <a:cs typeface="Arial"/>
              </a:endParaRPr>
            </a:p>
          </p:txBody>
        </p:sp>
        <p:pic>
          <p:nvPicPr>
            <p:cNvPr id="11" name="Graphic 10">
              <a:extLst>
                <a:ext uri="{FF2B5EF4-FFF2-40B4-BE49-F238E27FC236}">
                  <a16:creationId xmlns:a16="http://schemas.microsoft.com/office/drawing/2014/main" id="{4ED95025-CEBD-2E77-3B3C-B8B7EC579E9E}"/>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028474" y="3116682"/>
              <a:ext cx="373974" cy="373974"/>
            </a:xfrm>
            <a:prstGeom prst="rect">
              <a:avLst/>
            </a:prstGeom>
          </p:spPr>
        </p:pic>
      </p:grpSp>
      <p:sp>
        <p:nvSpPr>
          <p:cNvPr id="8" name="TextBox 7">
            <a:extLst>
              <a:ext uri="{FF2B5EF4-FFF2-40B4-BE49-F238E27FC236}">
                <a16:creationId xmlns:a16="http://schemas.microsoft.com/office/drawing/2014/main" id="{A3D38F88-7E89-3C65-6E35-DF4C645FD30F}"/>
              </a:ext>
            </a:extLst>
          </p:cNvPr>
          <p:cNvSpPr txBox="1"/>
          <p:nvPr/>
        </p:nvSpPr>
        <p:spPr>
          <a:xfrm>
            <a:off x="404254" y="1533406"/>
            <a:ext cx="2783596" cy="3588162"/>
          </a:xfrm>
          <a:prstGeom prst="rect">
            <a:avLst/>
          </a:prstGeom>
          <a:noFill/>
        </p:spPr>
        <p:txBody>
          <a:bodyPr wrap="square">
            <a:spAutoFit/>
          </a:bodyPr>
          <a:lstStyle/>
          <a:p>
            <a:pPr>
              <a:lnSpc>
                <a:spcPct val="90000"/>
              </a:lnSpc>
              <a:spcAft>
                <a:spcPts val="800"/>
              </a:spcAft>
              <a:defRPr/>
            </a:pPr>
            <a:r>
              <a:rPr lang="en-AU" sz="1500" dirty="0"/>
              <a:t>In the competitive telecom environment, delivering an exceptional and frictionless customer experience is paramount. Telecoms are exploring options to excel in customer service, while minimizing expenses, and enhancing operational efficiency. Today's customers demand prompt attention, swift resolutions, and personalized care. </a:t>
            </a:r>
          </a:p>
          <a:p>
            <a:pPr algn="l"/>
            <a:br>
              <a:rPr lang="en-US" sz="1500" dirty="0">
                <a:solidFill>
                  <a:srgbClr val="333333"/>
                </a:solidFill>
                <a:latin typeface="Georgia" panose="02040502050405020303" pitchFamily="18" charset="0"/>
              </a:rPr>
            </a:br>
            <a:br>
              <a:rPr lang="en-US" sz="1500" dirty="0">
                <a:solidFill>
                  <a:srgbClr val="333333"/>
                </a:solidFill>
                <a:latin typeface="Georgia" panose="02040502050405020303" pitchFamily="18" charset="0"/>
              </a:rPr>
            </a:br>
            <a:endParaRPr lang="en-US" sz="1500" dirty="0">
              <a:solidFill>
                <a:srgbClr val="000000"/>
              </a:solidFill>
            </a:endParaRPr>
          </a:p>
        </p:txBody>
      </p:sp>
      <p:pic>
        <p:nvPicPr>
          <p:cNvPr id="4" name="Content Placeholder 15">
            <a:extLst>
              <a:ext uri="{FF2B5EF4-FFF2-40B4-BE49-F238E27FC236}">
                <a16:creationId xmlns:a16="http://schemas.microsoft.com/office/drawing/2014/main" id="{4D15C936-A6E5-C91C-D832-A5C3A0FC73E3}"/>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907924" y="4637100"/>
            <a:ext cx="1940482" cy="1939865"/>
          </a:xfrm>
          <a:prstGeom prst="ellipse">
            <a:avLst/>
          </a:prstGeom>
          <a:noFill/>
          <a:ln w="25400">
            <a:solidFill>
              <a:schemeClr val="bg1"/>
            </a:solidFill>
          </a:ln>
          <a:effectLst/>
        </p:spPr>
      </p:pic>
      <p:grpSp>
        <p:nvGrpSpPr>
          <p:cNvPr id="6" name="Group 5">
            <a:extLst>
              <a:ext uri="{FF2B5EF4-FFF2-40B4-BE49-F238E27FC236}">
                <a16:creationId xmlns:a16="http://schemas.microsoft.com/office/drawing/2014/main" id="{89F1908A-1989-71F6-C949-EABD7959D237}"/>
              </a:ext>
            </a:extLst>
          </p:cNvPr>
          <p:cNvGrpSpPr/>
          <p:nvPr/>
        </p:nvGrpSpPr>
        <p:grpSpPr>
          <a:xfrm>
            <a:off x="3676201" y="2111505"/>
            <a:ext cx="558938" cy="558938"/>
            <a:chOff x="3742364" y="2373372"/>
            <a:chExt cx="558938" cy="558938"/>
          </a:xfrm>
        </p:grpSpPr>
        <p:sp>
          <p:nvSpPr>
            <p:cNvPr id="10" name="Oval 9">
              <a:extLst>
                <a:ext uri="{FF2B5EF4-FFF2-40B4-BE49-F238E27FC236}">
                  <a16:creationId xmlns:a16="http://schemas.microsoft.com/office/drawing/2014/main" id="{DF5187CE-A3CE-135A-BD97-9D7F494EB925}"/>
                </a:ext>
              </a:extLst>
            </p:cNvPr>
            <p:cNvSpPr/>
            <p:nvPr/>
          </p:nvSpPr>
          <p:spPr>
            <a:xfrm>
              <a:off x="3742364" y="2373372"/>
              <a:ext cx="558938" cy="558938"/>
            </a:xfrm>
            <a:prstGeom prst="ellipse">
              <a:avLst/>
            </a:prstGeom>
            <a:solidFill>
              <a:schemeClr val="bg1"/>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ED145B"/>
                </a:solidFill>
                <a:effectLst/>
                <a:uLnTx/>
                <a:uFillTx/>
                <a:latin typeface="Arial"/>
                <a:ea typeface="+mn-ea"/>
                <a:cs typeface="Arial"/>
              </a:endParaRPr>
            </a:p>
          </p:txBody>
        </p:sp>
        <p:pic>
          <p:nvPicPr>
            <p:cNvPr id="15" name="Graphic 14">
              <a:extLst>
                <a:ext uri="{FF2B5EF4-FFF2-40B4-BE49-F238E27FC236}">
                  <a16:creationId xmlns:a16="http://schemas.microsoft.com/office/drawing/2014/main" id="{A51F3520-D8D2-D65B-991C-5E5A747C7B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49152" y="2476786"/>
              <a:ext cx="352224" cy="352224"/>
            </a:xfrm>
            <a:prstGeom prst="rect">
              <a:avLst/>
            </a:prstGeom>
          </p:spPr>
        </p:pic>
      </p:grpSp>
      <p:grpSp>
        <p:nvGrpSpPr>
          <p:cNvPr id="16" name="Group 15">
            <a:extLst>
              <a:ext uri="{FF2B5EF4-FFF2-40B4-BE49-F238E27FC236}">
                <a16:creationId xmlns:a16="http://schemas.microsoft.com/office/drawing/2014/main" id="{796D2566-DD75-C0A5-A289-F07C25B9BB01}"/>
              </a:ext>
            </a:extLst>
          </p:cNvPr>
          <p:cNvGrpSpPr/>
          <p:nvPr/>
        </p:nvGrpSpPr>
        <p:grpSpPr>
          <a:xfrm>
            <a:off x="3683415" y="2864024"/>
            <a:ext cx="558938" cy="558938"/>
            <a:chOff x="3725254" y="2992733"/>
            <a:chExt cx="558938" cy="558938"/>
          </a:xfrm>
        </p:grpSpPr>
        <p:sp>
          <p:nvSpPr>
            <p:cNvPr id="19" name="Oval 18">
              <a:extLst>
                <a:ext uri="{FF2B5EF4-FFF2-40B4-BE49-F238E27FC236}">
                  <a16:creationId xmlns:a16="http://schemas.microsoft.com/office/drawing/2014/main" id="{18FB701F-B4EE-7D33-4166-C37EC1A1EF23}"/>
                </a:ext>
              </a:extLst>
            </p:cNvPr>
            <p:cNvSpPr/>
            <p:nvPr/>
          </p:nvSpPr>
          <p:spPr>
            <a:xfrm>
              <a:off x="3725254" y="2992733"/>
              <a:ext cx="558938" cy="558938"/>
            </a:xfrm>
            <a:prstGeom prst="ellipse">
              <a:avLst/>
            </a:prstGeom>
            <a:solidFill>
              <a:schemeClr val="bg1"/>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ED145B"/>
                </a:solidFill>
                <a:effectLst/>
                <a:uLnTx/>
                <a:uFillTx/>
                <a:latin typeface="Arial"/>
                <a:ea typeface="+mn-ea"/>
                <a:cs typeface="Arial"/>
              </a:endParaRPr>
            </a:p>
          </p:txBody>
        </p:sp>
        <p:pic>
          <p:nvPicPr>
            <p:cNvPr id="20" name="Graphic 19">
              <a:extLst>
                <a:ext uri="{FF2B5EF4-FFF2-40B4-BE49-F238E27FC236}">
                  <a16:creationId xmlns:a16="http://schemas.microsoft.com/office/drawing/2014/main" id="{7E25EB5C-B565-FA6B-2E23-E8883734E1E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837318" y="3090353"/>
              <a:ext cx="352224" cy="352224"/>
            </a:xfrm>
            <a:prstGeom prst="rect">
              <a:avLst/>
            </a:prstGeom>
          </p:spPr>
        </p:pic>
      </p:grpSp>
      <p:grpSp>
        <p:nvGrpSpPr>
          <p:cNvPr id="22" name="Group 21">
            <a:extLst>
              <a:ext uri="{FF2B5EF4-FFF2-40B4-BE49-F238E27FC236}">
                <a16:creationId xmlns:a16="http://schemas.microsoft.com/office/drawing/2014/main" id="{897278D2-68EE-1587-1F66-C3962EB4CF68}"/>
              </a:ext>
            </a:extLst>
          </p:cNvPr>
          <p:cNvGrpSpPr/>
          <p:nvPr/>
        </p:nvGrpSpPr>
        <p:grpSpPr>
          <a:xfrm>
            <a:off x="3683415" y="3564741"/>
            <a:ext cx="558938" cy="558938"/>
            <a:chOff x="4043868" y="3564741"/>
            <a:chExt cx="558938" cy="558938"/>
          </a:xfrm>
        </p:grpSpPr>
        <p:sp>
          <p:nvSpPr>
            <p:cNvPr id="23" name="Oval 22">
              <a:extLst>
                <a:ext uri="{FF2B5EF4-FFF2-40B4-BE49-F238E27FC236}">
                  <a16:creationId xmlns:a16="http://schemas.microsoft.com/office/drawing/2014/main" id="{C76CEC3A-97BB-17DE-2E69-5C6A9FCDAB6F}"/>
                </a:ext>
              </a:extLst>
            </p:cNvPr>
            <p:cNvSpPr/>
            <p:nvPr/>
          </p:nvSpPr>
          <p:spPr>
            <a:xfrm>
              <a:off x="4043868" y="3564741"/>
              <a:ext cx="558938" cy="558938"/>
            </a:xfrm>
            <a:prstGeom prst="ellipse">
              <a:avLst/>
            </a:prstGeom>
            <a:solidFill>
              <a:schemeClr val="bg1"/>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ED145B"/>
                </a:solidFill>
                <a:effectLst/>
                <a:uLnTx/>
                <a:uFillTx/>
                <a:latin typeface="Arial"/>
                <a:ea typeface="+mn-ea"/>
                <a:cs typeface="Arial"/>
              </a:endParaRPr>
            </a:p>
          </p:txBody>
        </p:sp>
        <p:pic>
          <p:nvPicPr>
            <p:cNvPr id="25" name="Graphic 24">
              <a:extLst>
                <a:ext uri="{FF2B5EF4-FFF2-40B4-BE49-F238E27FC236}">
                  <a16:creationId xmlns:a16="http://schemas.microsoft.com/office/drawing/2014/main" id="{A640738C-972A-F93D-0EFE-56ABABBD7E83}"/>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145057" y="3657280"/>
              <a:ext cx="373974" cy="373974"/>
            </a:xfrm>
            <a:prstGeom prst="rect">
              <a:avLst/>
            </a:prstGeom>
          </p:spPr>
        </p:pic>
      </p:grpSp>
      <p:sp>
        <p:nvSpPr>
          <p:cNvPr id="27" name="TextBox 26">
            <a:extLst>
              <a:ext uri="{FF2B5EF4-FFF2-40B4-BE49-F238E27FC236}">
                <a16:creationId xmlns:a16="http://schemas.microsoft.com/office/drawing/2014/main" id="{210B72D8-200F-955C-3CD3-C5C814282DCD}"/>
              </a:ext>
            </a:extLst>
          </p:cNvPr>
          <p:cNvSpPr txBox="1"/>
          <p:nvPr/>
        </p:nvSpPr>
        <p:spPr>
          <a:xfrm>
            <a:off x="3614366" y="1315107"/>
            <a:ext cx="3561919" cy="649629"/>
          </a:xfrm>
          <a:prstGeom prst="rect">
            <a:avLst/>
          </a:prstGeom>
          <a:solidFill>
            <a:schemeClr val="bg2">
              <a:alpha val="50000"/>
            </a:schemeClr>
          </a:solidFill>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E2F"/>
                </a:solidFill>
                <a:effectLst/>
                <a:uLnTx/>
                <a:uFillTx/>
                <a:latin typeface="Arial"/>
                <a:ea typeface="+mn-ea"/>
                <a:cs typeface="+mn-cs"/>
              </a:rPr>
              <a:t>With UiPath, you can:</a:t>
            </a:r>
          </a:p>
        </p:txBody>
      </p:sp>
      <p:cxnSp>
        <p:nvCxnSpPr>
          <p:cNvPr id="29" name="Straight Connector 28">
            <a:extLst>
              <a:ext uri="{FF2B5EF4-FFF2-40B4-BE49-F238E27FC236}">
                <a16:creationId xmlns:a16="http://schemas.microsoft.com/office/drawing/2014/main" id="{ABE9E59B-1FDE-8CD7-D041-CCEF7A40B181}"/>
              </a:ext>
            </a:extLst>
          </p:cNvPr>
          <p:cNvCxnSpPr>
            <a:cxnSpLocks/>
          </p:cNvCxnSpPr>
          <p:nvPr/>
        </p:nvCxnSpPr>
        <p:spPr>
          <a:xfrm>
            <a:off x="7502862" y="1305755"/>
            <a:ext cx="0" cy="3334975"/>
          </a:xfrm>
          <a:prstGeom prst="line">
            <a:avLst/>
          </a:prstGeom>
          <a:ln w="1270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3617CC52-2CA7-5121-4FF4-3A5B3ACCF534}"/>
              </a:ext>
            </a:extLst>
          </p:cNvPr>
          <p:cNvSpPr txBox="1"/>
          <p:nvPr/>
        </p:nvSpPr>
        <p:spPr>
          <a:xfrm>
            <a:off x="7807063" y="1315107"/>
            <a:ext cx="3927387" cy="649629"/>
          </a:xfrm>
          <a:prstGeom prst="rect">
            <a:avLst/>
          </a:prstGeom>
          <a:solidFill>
            <a:schemeClr val="bg2">
              <a:alpha val="50000"/>
            </a:schemeClr>
          </a:solidFill>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2D2E2F"/>
                </a:solidFill>
                <a:effectLst/>
                <a:uLnTx/>
                <a:uFillTx/>
                <a:latin typeface="Arial"/>
                <a:ea typeface="+mn-ea"/>
                <a:cs typeface="+mn-cs"/>
              </a:rPr>
              <a:t>The outcome:</a:t>
            </a:r>
          </a:p>
        </p:txBody>
      </p:sp>
      <p:sp>
        <p:nvSpPr>
          <p:cNvPr id="42" name="TextBox 41">
            <a:extLst>
              <a:ext uri="{FF2B5EF4-FFF2-40B4-BE49-F238E27FC236}">
                <a16:creationId xmlns:a16="http://schemas.microsoft.com/office/drawing/2014/main" id="{D8F94CAA-D651-04E9-64A2-7AFF546B55FE}"/>
              </a:ext>
            </a:extLst>
          </p:cNvPr>
          <p:cNvSpPr txBox="1"/>
          <p:nvPr/>
        </p:nvSpPr>
        <p:spPr>
          <a:xfrm>
            <a:off x="381101" y="1240060"/>
            <a:ext cx="1287905" cy="759810"/>
          </a:xfrm>
          <a:prstGeom prst="rect">
            <a:avLst/>
          </a:prstGeom>
          <a:noFill/>
        </p:spPr>
        <p:txBody>
          <a:bodyPr wrap="square" anchor="ctr">
            <a:noAutofit/>
          </a:bodyPr>
          <a:lstStyle/>
          <a:p>
            <a:r>
              <a:rPr lang="en-US" sz="12000" dirty="0">
                <a:solidFill>
                  <a:schemeClr val="accent1"/>
                </a:solidFill>
              </a:rPr>
              <a:t>“</a:t>
            </a:r>
          </a:p>
        </p:txBody>
      </p:sp>
    </p:spTree>
    <p:extLst>
      <p:ext uri="{BB962C8B-B14F-4D97-AF65-F5344CB8AC3E}">
        <p14:creationId xmlns:p14="http://schemas.microsoft.com/office/powerpoint/2010/main" val="2106993170"/>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Process background</a:t>
            </a:r>
          </a:p>
        </p:txBody>
      </p:sp>
      <p:sp>
        <p:nvSpPr>
          <p:cNvPr id="12" name="Content Placeholder 11"/>
          <p:cNvSpPr>
            <a:spLocks noGrp="1"/>
          </p:cNvSpPr>
          <p:nvPr>
            <p:ph idx="21"/>
          </p:nvPr>
        </p:nvSpPr>
        <p:spPr>
          <a:xfrm>
            <a:off x="379412" y="1275569"/>
            <a:ext cx="10229594" cy="1800493"/>
          </a:xfrm>
        </p:spPr>
        <p:txBody>
          <a:bodyPr/>
          <a:lstStyle/>
          <a:p>
            <a:r>
              <a:rPr lang="en-US" sz="1800" b="1" dirty="0"/>
              <a:t>The basics</a:t>
            </a:r>
          </a:p>
          <a:p>
            <a:pPr marL="285750" indent="-285750">
              <a:buFont typeface="Arial" panose="020B0604020202020204" pitchFamily="34" charset="0"/>
              <a:buChar char="•"/>
            </a:pPr>
            <a:r>
              <a:rPr lang="en-US" sz="1400" dirty="0"/>
              <a:t>The telecom contact center has a process in customer support system where dedicated agents address telecommunications-related issues, such as network outages and service plan management, by logging service tickets and ensuring swift issue resolution.</a:t>
            </a:r>
          </a:p>
          <a:p>
            <a:pPr marL="285750" indent="-285750">
              <a:buFont typeface="Arial" panose="020B0604020202020204" pitchFamily="34" charset="0"/>
              <a:buChar char="•"/>
            </a:pPr>
            <a:r>
              <a:rPr lang="en-US" sz="1400" dirty="0"/>
              <a:t>Executive KPIs: </a:t>
            </a:r>
            <a:r>
              <a:rPr lang="en-US" sz="1400" dirty="0">
                <a:latin typeface="Arial"/>
                <a:cs typeface="Arial"/>
              </a:rPr>
              <a:t>CSAT, FCR,AHT, Cost Per Contact</a:t>
            </a:r>
          </a:p>
          <a:p>
            <a:pPr marL="285750" indent="-285750">
              <a:buFont typeface="Arial" panose="020B0604020202020204" pitchFamily="34" charset="0"/>
              <a:buChar char="•"/>
            </a:pPr>
            <a:endParaRPr lang="en-US" sz="1800" b="1" dirty="0"/>
          </a:p>
        </p:txBody>
      </p:sp>
      <p:grpSp>
        <p:nvGrpSpPr>
          <p:cNvPr id="27" name="Group 26">
            <a:extLst>
              <a:ext uri="{FF2B5EF4-FFF2-40B4-BE49-F238E27FC236}">
                <a16:creationId xmlns:a16="http://schemas.microsoft.com/office/drawing/2014/main" id="{E29A26A6-F122-9CF1-86A6-5463FA95D256}"/>
              </a:ext>
            </a:extLst>
          </p:cNvPr>
          <p:cNvGrpSpPr/>
          <p:nvPr/>
        </p:nvGrpSpPr>
        <p:grpSpPr>
          <a:xfrm>
            <a:off x="0" y="3143150"/>
            <a:ext cx="12192000" cy="3675522"/>
            <a:chOff x="0" y="3143150"/>
            <a:chExt cx="12192000" cy="3675522"/>
          </a:xfrm>
        </p:grpSpPr>
        <p:sp>
          <p:nvSpPr>
            <p:cNvPr id="20" name="Rectangle 19">
              <a:extLst>
                <a:ext uri="{FF2B5EF4-FFF2-40B4-BE49-F238E27FC236}">
                  <a16:creationId xmlns:a16="http://schemas.microsoft.com/office/drawing/2014/main" id="{453F8F0F-9A91-18EB-2B0A-2A4A9D91F2E4}"/>
                </a:ext>
              </a:extLst>
            </p:cNvPr>
            <p:cNvSpPr/>
            <p:nvPr/>
          </p:nvSpPr>
          <p:spPr>
            <a:xfrm>
              <a:off x="0" y="3143150"/>
              <a:ext cx="12192000" cy="367552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0">
              <a:spAutoFit/>
            </a:bodyPr>
            <a:lstStyle/>
            <a:p>
              <a:pPr algn="l"/>
              <a:endParaRPr lang="en-US" sz="1400" b="0" i="0" dirty="0">
                <a:solidFill>
                  <a:schemeClr val="tx1"/>
                </a:solidFill>
                <a:latin typeface="Arial"/>
                <a:cs typeface="Arial"/>
              </a:endParaRPr>
            </a:p>
          </p:txBody>
        </p:sp>
        <p:sp>
          <p:nvSpPr>
            <p:cNvPr id="4" name="Content Placeholder 11">
              <a:extLst>
                <a:ext uri="{FF2B5EF4-FFF2-40B4-BE49-F238E27FC236}">
                  <a16:creationId xmlns:a16="http://schemas.microsoft.com/office/drawing/2014/main" id="{55E27398-3335-3120-86E5-624B5EC8B8BA}"/>
                </a:ext>
              </a:extLst>
            </p:cNvPr>
            <p:cNvSpPr txBox="1">
              <a:spLocks/>
            </p:cNvSpPr>
            <p:nvPr/>
          </p:nvSpPr>
          <p:spPr>
            <a:xfrm>
              <a:off x="1101213" y="3521481"/>
              <a:ext cx="9912411" cy="1174681"/>
            </a:xfrm>
            <a:prstGeom prst="rect">
              <a:avLst/>
            </a:prstGeom>
          </p:spPr>
          <p:txBody>
            <a:bodyPr vert="horz" wrap="square" lIns="0" tIns="0" rIns="0" bIns="0" rtlCol="0" anchor="t" anchorCtr="0">
              <a:sp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lang="en-US" sz="2000" kern="1200" baseline="0" dirty="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lang="en-US" sz="2000" kern="1200" dirty="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lang="en-US" sz="2000" kern="1200" dirty="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t>Business impact and challenges </a:t>
              </a:r>
            </a:p>
            <a:p>
              <a:pPr algn="ctr"/>
              <a:r>
                <a:rPr lang="en-US" sz="1600" dirty="0"/>
                <a:t>Businesses face inefficiencies, increased errors, and higher operational costs due to manual handling of repetitive tasks. Additionally, employee morale may suffer, and the ability to scale and adapt to changing demands can be limited.</a:t>
              </a:r>
            </a:p>
          </p:txBody>
        </p:sp>
        <p:sp>
          <p:nvSpPr>
            <p:cNvPr id="5" name="TextBox 4">
              <a:extLst>
                <a:ext uri="{FF2B5EF4-FFF2-40B4-BE49-F238E27FC236}">
                  <a16:creationId xmlns:a16="http://schemas.microsoft.com/office/drawing/2014/main" id="{CF2DC175-3945-A0D2-8CA8-6010EEEFE597}"/>
                </a:ext>
              </a:extLst>
            </p:cNvPr>
            <p:cNvSpPr txBox="1"/>
            <p:nvPr/>
          </p:nvSpPr>
          <p:spPr>
            <a:xfrm>
              <a:off x="1348912" y="5504355"/>
              <a:ext cx="2230029" cy="646331"/>
            </a:xfrm>
            <a:prstGeom prst="rect">
              <a:avLst/>
            </a:prstGeom>
            <a:noFill/>
          </p:spPr>
          <p:txBody>
            <a:bodyPr wrap="square">
              <a:spAutoFit/>
            </a:bodyPr>
            <a:lstStyle/>
            <a:p>
              <a:pPr algn="ctr"/>
              <a:r>
                <a:rPr lang="en-US" b="1" i="0" dirty="0">
                  <a:effectLst/>
                  <a:latin typeface="Söhne"/>
                </a:rPr>
                <a:t>Increased Operational Costs</a:t>
              </a:r>
              <a:endParaRPr lang="en-US" sz="1800" b="0" i="0" dirty="0">
                <a:latin typeface="Arial"/>
                <a:cs typeface="Arial"/>
              </a:endParaRPr>
            </a:p>
          </p:txBody>
        </p:sp>
        <p:sp>
          <p:nvSpPr>
            <p:cNvPr id="6" name="TextBox 5">
              <a:extLst>
                <a:ext uri="{FF2B5EF4-FFF2-40B4-BE49-F238E27FC236}">
                  <a16:creationId xmlns:a16="http://schemas.microsoft.com/office/drawing/2014/main" id="{56232B5A-0576-1F4A-D7A7-DA1D515BD438}"/>
                </a:ext>
              </a:extLst>
            </p:cNvPr>
            <p:cNvSpPr txBox="1"/>
            <p:nvPr/>
          </p:nvSpPr>
          <p:spPr>
            <a:xfrm>
              <a:off x="4393394" y="5480420"/>
              <a:ext cx="3124159" cy="646331"/>
            </a:xfrm>
            <a:prstGeom prst="rect">
              <a:avLst/>
            </a:prstGeom>
            <a:noFill/>
          </p:spPr>
          <p:txBody>
            <a:bodyPr wrap="square">
              <a:spAutoFit/>
            </a:bodyPr>
            <a:lstStyle/>
            <a:p>
              <a:pPr algn="ctr"/>
              <a:r>
                <a:rPr lang="en-US" b="1" i="0" dirty="0">
                  <a:effectLst/>
                  <a:latin typeface="Söhne"/>
                </a:rPr>
                <a:t>Lower </a:t>
              </a:r>
            </a:p>
            <a:p>
              <a:pPr algn="ctr"/>
              <a:r>
                <a:rPr lang="en-US" b="1" i="0" dirty="0">
                  <a:effectLst/>
                  <a:latin typeface="Söhne"/>
                </a:rPr>
                <a:t>Customer Satisfaction</a:t>
              </a:r>
              <a:endParaRPr lang="en-US" sz="1800" dirty="0">
                <a:latin typeface="Arial"/>
                <a:cs typeface="Arial"/>
              </a:endParaRPr>
            </a:p>
          </p:txBody>
        </p:sp>
        <p:sp>
          <p:nvSpPr>
            <p:cNvPr id="7" name="TextBox 6">
              <a:extLst>
                <a:ext uri="{FF2B5EF4-FFF2-40B4-BE49-F238E27FC236}">
                  <a16:creationId xmlns:a16="http://schemas.microsoft.com/office/drawing/2014/main" id="{8E80985E-B864-076D-30EB-57E6661F5163}"/>
                </a:ext>
              </a:extLst>
            </p:cNvPr>
            <p:cNvSpPr txBox="1"/>
            <p:nvPr/>
          </p:nvSpPr>
          <p:spPr>
            <a:xfrm>
              <a:off x="8144767" y="5451341"/>
              <a:ext cx="3483394" cy="646331"/>
            </a:xfrm>
            <a:prstGeom prst="rect">
              <a:avLst/>
            </a:prstGeom>
            <a:noFill/>
          </p:spPr>
          <p:txBody>
            <a:bodyPr wrap="square">
              <a:spAutoFit/>
            </a:bodyPr>
            <a:lstStyle/>
            <a:p>
              <a:pPr algn="ctr"/>
              <a:r>
                <a:rPr lang="en-US" b="1" dirty="0">
                  <a:latin typeface="Söhne"/>
                </a:rPr>
                <a:t>Higher </a:t>
              </a:r>
            </a:p>
            <a:p>
              <a:pPr algn="ctr"/>
              <a:r>
                <a:rPr lang="en-US" b="1" dirty="0">
                  <a:latin typeface="Söhne"/>
                </a:rPr>
                <a:t>AHT leading to high backlog</a:t>
              </a:r>
            </a:p>
          </p:txBody>
        </p:sp>
        <p:cxnSp>
          <p:nvCxnSpPr>
            <p:cNvPr id="15" name="Straight Connector 14">
              <a:extLst>
                <a:ext uri="{FF2B5EF4-FFF2-40B4-BE49-F238E27FC236}">
                  <a16:creationId xmlns:a16="http://schemas.microsoft.com/office/drawing/2014/main" id="{6FDC096A-F91E-82AF-AA6B-F9C643E634D3}"/>
                </a:ext>
              </a:extLst>
            </p:cNvPr>
            <p:cNvCxnSpPr>
              <a:cxnSpLocks/>
            </p:cNvCxnSpPr>
            <p:nvPr/>
          </p:nvCxnSpPr>
          <p:spPr>
            <a:xfrm>
              <a:off x="4751874" y="3143150"/>
              <a:ext cx="2353956" cy="0"/>
            </a:xfrm>
            <a:prstGeom prst="line">
              <a:avLst/>
            </a:prstGeom>
            <a:ln w="38100" cap="flat" cmpd="sng" algn="ctr">
              <a:solidFill>
                <a:srgbClr val="FA461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3" name="Picture 2">
            <a:extLst>
              <a:ext uri="{FF2B5EF4-FFF2-40B4-BE49-F238E27FC236}">
                <a16:creationId xmlns:a16="http://schemas.microsoft.com/office/drawing/2014/main" id="{4CC1E051-B4AC-6E0A-B939-090DED64E1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04103" y="4928139"/>
            <a:ext cx="523202" cy="523202"/>
          </a:xfrm>
          <a:prstGeom prst="rect">
            <a:avLst/>
          </a:prstGeom>
        </p:spPr>
      </p:pic>
      <p:pic>
        <p:nvPicPr>
          <p:cNvPr id="8" name="Picture 7">
            <a:extLst>
              <a:ext uri="{FF2B5EF4-FFF2-40B4-BE49-F238E27FC236}">
                <a16:creationId xmlns:a16="http://schemas.microsoft.com/office/drawing/2014/main" id="{608CE484-98C9-C849-D7C4-1E6C8A5D5A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97090" y="4916274"/>
            <a:ext cx="512738" cy="523202"/>
          </a:xfrm>
          <a:prstGeom prst="rect">
            <a:avLst/>
          </a:prstGeom>
        </p:spPr>
      </p:pic>
      <p:pic>
        <p:nvPicPr>
          <p:cNvPr id="10" name="Picture 9" descr="A black and orange hourglass&#10;&#10;Description automatically generated with low confidence">
            <a:extLst>
              <a:ext uri="{FF2B5EF4-FFF2-40B4-BE49-F238E27FC236}">
                <a16:creationId xmlns:a16="http://schemas.microsoft.com/office/drawing/2014/main" id="{E9C8E179-C4EC-60CE-6CA1-586F92E41252}"/>
              </a:ext>
            </a:extLst>
          </p:cNvPr>
          <p:cNvPicPr>
            <a:picLocks noChangeAspect="1"/>
          </p:cNvPicPr>
          <p:nvPr/>
        </p:nvPicPr>
        <p:blipFill>
          <a:blip r:embed="rId5"/>
          <a:stretch>
            <a:fillRect/>
          </a:stretch>
        </p:blipFill>
        <p:spPr>
          <a:xfrm>
            <a:off x="9564695" y="4916274"/>
            <a:ext cx="523202" cy="523202"/>
          </a:xfrm>
          <a:prstGeom prst="rect">
            <a:avLst/>
          </a:prstGeom>
        </p:spPr>
      </p:pic>
    </p:spTree>
    <p:extLst>
      <p:ext uri="{BB962C8B-B14F-4D97-AF65-F5344CB8AC3E}">
        <p14:creationId xmlns:p14="http://schemas.microsoft.com/office/powerpoint/2010/main" val="822688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atin typeface="Arial"/>
              </a:rPr>
              <a:t>UiPath solution</a:t>
            </a:r>
          </a:p>
        </p:txBody>
      </p:sp>
      <p:sp>
        <p:nvSpPr>
          <p:cNvPr id="12" name="Content Placeholder 11"/>
          <p:cNvSpPr>
            <a:spLocks noGrp="1"/>
          </p:cNvSpPr>
          <p:nvPr>
            <p:ph idx="21"/>
          </p:nvPr>
        </p:nvSpPr>
        <p:spPr>
          <a:xfrm>
            <a:off x="379412" y="1275569"/>
            <a:ext cx="10229594" cy="1954381"/>
          </a:xfrm>
        </p:spPr>
        <p:txBody>
          <a:bodyPr/>
          <a:lstStyle/>
          <a:p>
            <a:r>
              <a:rPr lang="en-US" sz="1800" b="1" dirty="0"/>
              <a:t>How does UiPath solve this problem?</a:t>
            </a:r>
          </a:p>
          <a:p>
            <a:pPr marL="171450" indent="-171450">
              <a:buFont typeface="Arial" panose="020B0604020202020204" pitchFamily="34" charset="0"/>
              <a:buChar char="•"/>
            </a:pPr>
            <a:r>
              <a:rPr lang="en-US" sz="1400" b="1" dirty="0"/>
              <a:t>Task Automation</a:t>
            </a:r>
            <a:r>
              <a:rPr lang="en-US" sz="1400" dirty="0"/>
              <a:t>: UiPath Real-time Apps automate repetitive tasks such as incident ticket creation, outage checks, and router refresh, reducing manual effort and enhancing efficiency.</a:t>
            </a:r>
          </a:p>
          <a:p>
            <a:pPr marL="171450" indent="-171450">
              <a:buFont typeface="Arial" panose="020B0604020202020204" pitchFamily="34" charset="0"/>
              <a:buChar char="•"/>
            </a:pPr>
            <a:r>
              <a:rPr lang="en-US" sz="1400" b="1" dirty="0"/>
              <a:t>User-Friendly Interface</a:t>
            </a:r>
            <a:r>
              <a:rPr lang="en-US" sz="1400" dirty="0"/>
              <a:t>: The solution offers a user-friendly UI for agents, enabling them to initiate and monitor tasks in real time. Agents can access results and updates conveniently within the app.</a:t>
            </a:r>
          </a:p>
          <a:p>
            <a:pPr marL="171450" indent="-171450">
              <a:buFont typeface="Arial" panose="020B0604020202020204" pitchFamily="34" charset="0"/>
              <a:buChar char="•"/>
            </a:pPr>
            <a:r>
              <a:rPr lang="en-US" sz="1400" b="1" dirty="0"/>
              <a:t>On-Demand Efficiency</a:t>
            </a:r>
            <a:r>
              <a:rPr lang="en-US" sz="1400" dirty="0"/>
              <a:t>: Agents can trigger automated tasks on demand, improving response times and customer service quality while streamlining processes in the Contact Center.</a:t>
            </a:r>
          </a:p>
        </p:txBody>
      </p:sp>
      <p:grpSp>
        <p:nvGrpSpPr>
          <p:cNvPr id="27" name="Group 26">
            <a:extLst>
              <a:ext uri="{FF2B5EF4-FFF2-40B4-BE49-F238E27FC236}">
                <a16:creationId xmlns:a16="http://schemas.microsoft.com/office/drawing/2014/main" id="{E29A26A6-F122-9CF1-86A6-5463FA95D256}"/>
              </a:ext>
            </a:extLst>
          </p:cNvPr>
          <p:cNvGrpSpPr/>
          <p:nvPr/>
        </p:nvGrpSpPr>
        <p:grpSpPr>
          <a:xfrm>
            <a:off x="0" y="3342968"/>
            <a:ext cx="12192000" cy="3495368"/>
            <a:chOff x="0" y="3143150"/>
            <a:chExt cx="12192000" cy="3675522"/>
          </a:xfrm>
        </p:grpSpPr>
        <p:sp>
          <p:nvSpPr>
            <p:cNvPr id="20" name="Rectangle 19">
              <a:extLst>
                <a:ext uri="{FF2B5EF4-FFF2-40B4-BE49-F238E27FC236}">
                  <a16:creationId xmlns:a16="http://schemas.microsoft.com/office/drawing/2014/main" id="{453F8F0F-9A91-18EB-2B0A-2A4A9D91F2E4}"/>
                </a:ext>
              </a:extLst>
            </p:cNvPr>
            <p:cNvSpPr/>
            <p:nvPr/>
          </p:nvSpPr>
          <p:spPr>
            <a:xfrm>
              <a:off x="0" y="3143150"/>
              <a:ext cx="12192000" cy="367552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nchorCtr="0">
              <a:spAutoFit/>
            </a:bodyPr>
            <a:lstStyle/>
            <a:p>
              <a:pPr algn="l"/>
              <a:endParaRPr lang="en-US" sz="1400" b="0" i="0" dirty="0">
                <a:solidFill>
                  <a:schemeClr val="tx1"/>
                </a:solidFill>
                <a:latin typeface="Arial"/>
                <a:cs typeface="Arial"/>
              </a:endParaRPr>
            </a:p>
          </p:txBody>
        </p:sp>
        <p:sp>
          <p:nvSpPr>
            <p:cNvPr id="4" name="Content Placeholder 11">
              <a:extLst>
                <a:ext uri="{FF2B5EF4-FFF2-40B4-BE49-F238E27FC236}">
                  <a16:creationId xmlns:a16="http://schemas.microsoft.com/office/drawing/2014/main" id="{55E27398-3335-3120-86E5-624B5EC8B8BA}"/>
                </a:ext>
              </a:extLst>
            </p:cNvPr>
            <p:cNvSpPr txBox="1">
              <a:spLocks/>
            </p:cNvSpPr>
            <p:nvPr/>
          </p:nvSpPr>
          <p:spPr>
            <a:xfrm>
              <a:off x="2428582" y="3521481"/>
              <a:ext cx="7256192" cy="1235225"/>
            </a:xfrm>
            <a:prstGeom prst="rect">
              <a:avLst/>
            </a:prstGeom>
          </p:spPr>
          <p:txBody>
            <a:bodyPr vert="horz" wrap="square" lIns="0" tIns="0" rIns="0" bIns="0" rtlCol="0" anchor="t" anchorCtr="0">
              <a:sp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lang="en-US" sz="2000" kern="1200" baseline="0" dirty="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lang="en-US" sz="2000" kern="1200" dirty="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lang="en-US" sz="2000" kern="1200" dirty="0">
                  <a:solidFill>
                    <a:schemeClr val="tx1"/>
                  </a:solidFill>
                  <a:latin typeface="Arial"/>
                  <a:ea typeface="+mn-ea"/>
                  <a:cs typeface="Arial"/>
                </a:defRPr>
              </a:lvl4pPr>
              <a:lvl5pPr marL="687388" indent="-174625" algn="l" defTabSz="457200" rtl="0" eaLnBrk="1" latinLnBrk="0" hangingPunct="1">
                <a:spcBef>
                  <a:spcPts val="100"/>
                </a:spcBef>
                <a:buClr>
                  <a:schemeClr val="tx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t>What is the value of this solution?</a:t>
              </a:r>
            </a:p>
            <a:p>
              <a:pPr algn="ctr"/>
              <a:r>
                <a:rPr lang="en-US" sz="1600" dirty="0"/>
                <a:t>UiPath's Real-time Apps streamline Contact Center operations by automating repetitive tasks, enhancing agent efficiency, and providing a user-friendly interface for on-demand task execution and monitoring.</a:t>
              </a:r>
            </a:p>
          </p:txBody>
        </p:sp>
        <p:grpSp>
          <p:nvGrpSpPr>
            <p:cNvPr id="21" name="Group 20">
              <a:extLst>
                <a:ext uri="{FF2B5EF4-FFF2-40B4-BE49-F238E27FC236}">
                  <a16:creationId xmlns:a16="http://schemas.microsoft.com/office/drawing/2014/main" id="{7587A879-49B4-0E66-104F-D7254444E779}"/>
                </a:ext>
              </a:extLst>
            </p:cNvPr>
            <p:cNvGrpSpPr/>
            <p:nvPr/>
          </p:nvGrpSpPr>
          <p:grpSpPr>
            <a:xfrm>
              <a:off x="1348913" y="4941129"/>
              <a:ext cx="1836610" cy="1242869"/>
              <a:chOff x="1348913" y="4941129"/>
              <a:chExt cx="1836610" cy="1242869"/>
            </a:xfrm>
          </p:grpSpPr>
          <p:pic>
            <p:nvPicPr>
              <p:cNvPr id="25" name="Picture 24">
                <a:extLst>
                  <a:ext uri="{FF2B5EF4-FFF2-40B4-BE49-F238E27FC236}">
                    <a16:creationId xmlns:a16="http://schemas.microsoft.com/office/drawing/2014/main" id="{3871A8A2-7F69-0A99-6822-3D5BB1CE09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0373" y="4941129"/>
                <a:ext cx="553689" cy="582227"/>
              </a:xfrm>
              <a:prstGeom prst="rect">
                <a:avLst/>
              </a:prstGeom>
            </p:spPr>
          </p:pic>
          <p:sp>
            <p:nvSpPr>
              <p:cNvPr id="5" name="TextBox 4">
                <a:extLst>
                  <a:ext uri="{FF2B5EF4-FFF2-40B4-BE49-F238E27FC236}">
                    <a16:creationId xmlns:a16="http://schemas.microsoft.com/office/drawing/2014/main" id="{CF2DC175-3945-A0D2-8CA8-6010EEEFE597}"/>
                  </a:ext>
                </a:extLst>
              </p:cNvPr>
              <p:cNvSpPr txBox="1"/>
              <p:nvPr/>
            </p:nvSpPr>
            <p:spPr>
              <a:xfrm>
                <a:off x="1348913" y="5504355"/>
                <a:ext cx="1836610" cy="679643"/>
              </a:xfrm>
              <a:prstGeom prst="rect">
                <a:avLst/>
              </a:prstGeom>
              <a:noFill/>
            </p:spPr>
            <p:txBody>
              <a:bodyPr wrap="square">
                <a:spAutoFit/>
              </a:bodyPr>
              <a:lstStyle/>
              <a:p>
                <a:pPr algn="ctr"/>
                <a:r>
                  <a:rPr lang="en-US" dirty="0">
                    <a:latin typeface="Arial"/>
                    <a:cs typeface="Arial"/>
                  </a:rPr>
                  <a:t>Operational Efficiency</a:t>
                </a:r>
              </a:p>
            </p:txBody>
          </p:sp>
        </p:grpSp>
        <p:grpSp>
          <p:nvGrpSpPr>
            <p:cNvPr id="22" name="Group 21">
              <a:extLst>
                <a:ext uri="{FF2B5EF4-FFF2-40B4-BE49-F238E27FC236}">
                  <a16:creationId xmlns:a16="http://schemas.microsoft.com/office/drawing/2014/main" id="{C1F09C00-DCFD-28A5-5195-9804FB02D2A8}"/>
                </a:ext>
              </a:extLst>
            </p:cNvPr>
            <p:cNvGrpSpPr/>
            <p:nvPr/>
          </p:nvGrpSpPr>
          <p:grpSpPr>
            <a:xfrm>
              <a:off x="4393394" y="4941129"/>
              <a:ext cx="2572999" cy="1218935"/>
              <a:chOff x="4393394" y="4941129"/>
              <a:chExt cx="2572999" cy="1218935"/>
            </a:xfrm>
          </p:grpSpPr>
          <p:pic>
            <p:nvPicPr>
              <p:cNvPr id="23" name="Picture 22" descr="A heart in a circle&#10;&#10;Description automatically generated with low confidence">
                <a:extLst>
                  <a:ext uri="{FF2B5EF4-FFF2-40B4-BE49-F238E27FC236}">
                    <a16:creationId xmlns:a16="http://schemas.microsoft.com/office/drawing/2014/main" id="{0454563C-47EE-2EB7-875C-B7E44FFDB4CC}"/>
                  </a:ext>
                </a:extLst>
              </p:cNvPr>
              <p:cNvPicPr>
                <a:picLocks noChangeAspect="1"/>
              </p:cNvPicPr>
              <p:nvPr/>
            </p:nvPicPr>
            <p:blipFill>
              <a:blip r:embed="rId4"/>
              <a:stretch>
                <a:fillRect/>
              </a:stretch>
            </p:blipFill>
            <p:spPr>
              <a:xfrm>
                <a:off x="5497298" y="4941129"/>
                <a:ext cx="510212" cy="510212"/>
              </a:xfrm>
              <a:prstGeom prst="rect">
                <a:avLst/>
              </a:prstGeom>
            </p:spPr>
          </p:pic>
          <p:sp>
            <p:nvSpPr>
              <p:cNvPr id="6" name="TextBox 5">
                <a:extLst>
                  <a:ext uri="{FF2B5EF4-FFF2-40B4-BE49-F238E27FC236}">
                    <a16:creationId xmlns:a16="http://schemas.microsoft.com/office/drawing/2014/main" id="{56232B5A-0576-1F4A-D7A7-DA1D515BD438}"/>
                  </a:ext>
                </a:extLst>
              </p:cNvPr>
              <p:cNvSpPr txBox="1"/>
              <p:nvPr/>
            </p:nvSpPr>
            <p:spPr>
              <a:xfrm>
                <a:off x="4393394" y="5480420"/>
                <a:ext cx="2572999" cy="679644"/>
              </a:xfrm>
              <a:prstGeom prst="rect">
                <a:avLst/>
              </a:prstGeom>
              <a:noFill/>
            </p:spPr>
            <p:txBody>
              <a:bodyPr wrap="square">
                <a:spAutoFit/>
              </a:bodyPr>
              <a:lstStyle/>
              <a:p>
                <a:pPr algn="ctr"/>
                <a:r>
                  <a:rPr lang="en-US" dirty="0">
                    <a:latin typeface="Arial"/>
                    <a:cs typeface="Arial"/>
                  </a:rPr>
                  <a:t>Enhanced Customer Service</a:t>
                </a:r>
              </a:p>
            </p:txBody>
          </p:sp>
        </p:grpSp>
        <p:sp>
          <p:nvSpPr>
            <p:cNvPr id="7" name="TextBox 6">
              <a:extLst>
                <a:ext uri="{FF2B5EF4-FFF2-40B4-BE49-F238E27FC236}">
                  <a16:creationId xmlns:a16="http://schemas.microsoft.com/office/drawing/2014/main" id="{8E80985E-B864-076D-30EB-57E6661F5163}"/>
                </a:ext>
              </a:extLst>
            </p:cNvPr>
            <p:cNvSpPr txBox="1"/>
            <p:nvPr/>
          </p:nvSpPr>
          <p:spPr>
            <a:xfrm>
              <a:off x="8144767" y="5451341"/>
              <a:ext cx="2868858" cy="388368"/>
            </a:xfrm>
            <a:prstGeom prst="rect">
              <a:avLst/>
            </a:prstGeom>
            <a:noFill/>
          </p:spPr>
          <p:txBody>
            <a:bodyPr wrap="square">
              <a:spAutoFit/>
            </a:bodyPr>
            <a:lstStyle/>
            <a:p>
              <a:pPr algn="ctr"/>
              <a:r>
                <a:rPr lang="en-US" dirty="0">
                  <a:latin typeface="Arial"/>
                  <a:cs typeface="Arial"/>
                </a:rPr>
                <a:t>Scalability</a:t>
              </a:r>
            </a:p>
          </p:txBody>
        </p:sp>
        <p:cxnSp>
          <p:nvCxnSpPr>
            <p:cNvPr id="15" name="Straight Connector 14">
              <a:extLst>
                <a:ext uri="{FF2B5EF4-FFF2-40B4-BE49-F238E27FC236}">
                  <a16:creationId xmlns:a16="http://schemas.microsoft.com/office/drawing/2014/main" id="{6FDC096A-F91E-82AF-AA6B-F9C643E634D3}"/>
                </a:ext>
              </a:extLst>
            </p:cNvPr>
            <p:cNvCxnSpPr>
              <a:cxnSpLocks/>
            </p:cNvCxnSpPr>
            <p:nvPr/>
          </p:nvCxnSpPr>
          <p:spPr>
            <a:xfrm>
              <a:off x="4751874" y="3143150"/>
              <a:ext cx="2353956" cy="0"/>
            </a:xfrm>
            <a:prstGeom prst="line">
              <a:avLst/>
            </a:prstGeom>
            <a:ln w="38100" cap="flat" cmpd="sng" algn="ctr">
              <a:solidFill>
                <a:srgbClr val="FA461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4" name="Picture 23">
              <a:extLst>
                <a:ext uri="{FF2B5EF4-FFF2-40B4-BE49-F238E27FC236}">
                  <a16:creationId xmlns:a16="http://schemas.microsoft.com/office/drawing/2014/main" id="{1864EA1A-06AF-FF2A-1D75-FEB3908A90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28506" y="4923518"/>
              <a:ext cx="495105" cy="510212"/>
            </a:xfrm>
            <a:prstGeom prst="rect">
              <a:avLst/>
            </a:prstGeom>
          </p:spPr>
        </p:pic>
      </p:grpSp>
    </p:spTree>
    <p:extLst>
      <p:ext uri="{BB962C8B-B14F-4D97-AF65-F5344CB8AC3E}">
        <p14:creationId xmlns:p14="http://schemas.microsoft.com/office/powerpoint/2010/main" val="247755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9F2727-9B68-4B1A-B8F2-DBD525DD21BE}"/>
              </a:ext>
            </a:extLst>
          </p:cNvPr>
          <p:cNvSpPr>
            <a:spLocks noGrp="1"/>
          </p:cNvSpPr>
          <p:nvPr>
            <p:ph type="title"/>
          </p:nvPr>
        </p:nvSpPr>
        <p:spPr/>
        <p:txBody>
          <a:bodyPr/>
          <a:lstStyle/>
          <a:p>
            <a:r>
              <a:rPr lang="en-GB" dirty="0"/>
              <a:t>Personas</a:t>
            </a:r>
          </a:p>
        </p:txBody>
      </p:sp>
      <p:grpSp>
        <p:nvGrpSpPr>
          <p:cNvPr id="2" name="Group 1">
            <a:extLst>
              <a:ext uri="{FF2B5EF4-FFF2-40B4-BE49-F238E27FC236}">
                <a16:creationId xmlns:a16="http://schemas.microsoft.com/office/drawing/2014/main" id="{9C6EF887-2DC3-1B6F-3CC3-C90B51A04D53}"/>
              </a:ext>
            </a:extLst>
          </p:cNvPr>
          <p:cNvGrpSpPr/>
          <p:nvPr/>
        </p:nvGrpSpPr>
        <p:grpSpPr>
          <a:xfrm>
            <a:off x="5240906" y="2290564"/>
            <a:ext cx="1710187" cy="2276871"/>
            <a:chOff x="4954509" y="2566906"/>
            <a:chExt cx="1710187" cy="2276871"/>
          </a:xfrm>
        </p:grpSpPr>
        <p:pic>
          <p:nvPicPr>
            <p:cNvPr id="8" name="Picture 7">
              <a:extLst>
                <a:ext uri="{FF2B5EF4-FFF2-40B4-BE49-F238E27FC236}">
                  <a16:creationId xmlns:a16="http://schemas.microsoft.com/office/drawing/2014/main" id="{A5669BA5-EE98-4D89-817C-9C141B806EB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5087276" y="2566906"/>
              <a:ext cx="1444654" cy="1444655"/>
            </a:xfrm>
            <a:prstGeom prst="ellipse">
              <a:avLst/>
            </a:prstGeom>
          </p:spPr>
        </p:pic>
        <p:sp>
          <p:nvSpPr>
            <p:cNvPr id="11" name="Rectangle 10">
              <a:extLst>
                <a:ext uri="{FF2B5EF4-FFF2-40B4-BE49-F238E27FC236}">
                  <a16:creationId xmlns:a16="http://schemas.microsoft.com/office/drawing/2014/main" id="{6A21480A-389E-A02A-9492-854E99ABA29C}"/>
                </a:ext>
              </a:extLst>
            </p:cNvPr>
            <p:cNvSpPr>
              <a:spLocks/>
            </p:cNvSpPr>
            <p:nvPr/>
          </p:nvSpPr>
          <p:spPr>
            <a:xfrm>
              <a:off x="4954509" y="4118680"/>
              <a:ext cx="1710187" cy="7250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400" b="1" dirty="0">
                  <a:solidFill>
                    <a:schemeClr val="tx1"/>
                  </a:solidFill>
                  <a:latin typeface="Arial"/>
                  <a:cs typeface="Arial"/>
                </a:rPr>
                <a:t>Call Center Agent</a:t>
              </a:r>
              <a:endParaRPr lang="en-US" sz="1400" dirty="0">
                <a:solidFill>
                  <a:schemeClr val="tx1"/>
                </a:solidFill>
                <a:latin typeface="Arial"/>
                <a:cs typeface="Arial"/>
              </a:endParaRPr>
            </a:p>
            <a:p>
              <a:pPr algn="ctr"/>
              <a:r>
                <a:rPr lang="en-US" sz="1400" dirty="0">
                  <a:solidFill>
                    <a:schemeClr val="tx1"/>
                  </a:solidFill>
                  <a:latin typeface="Arial"/>
                  <a:cs typeface="Arial"/>
                </a:rPr>
                <a:t>Jane</a:t>
              </a:r>
            </a:p>
          </p:txBody>
        </p:sp>
      </p:grpSp>
    </p:spTree>
    <p:extLst>
      <p:ext uri="{BB962C8B-B14F-4D97-AF65-F5344CB8AC3E}">
        <p14:creationId xmlns:p14="http://schemas.microsoft.com/office/powerpoint/2010/main" val="33599720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C74A9A42-77C6-BBCF-C8EF-3F92F633BA5F}"/>
              </a:ext>
            </a:extLst>
          </p:cNvPr>
          <p:cNvSpPr txBox="1">
            <a:spLocks/>
          </p:cNvSpPr>
          <p:nvPr/>
        </p:nvSpPr>
        <p:spPr>
          <a:xfrm>
            <a:off x="382590" y="358522"/>
            <a:ext cx="8750788" cy="523092"/>
          </a:xfrm>
          <a:prstGeom prst="rect">
            <a:avLst/>
          </a:prstGeom>
          <a:noFill/>
        </p:spPr>
        <p:txBody>
          <a:bodyPr wrap="square">
            <a:sp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defTabSz="914126">
              <a:lnSpc>
                <a:spcPct val="100000"/>
              </a:lnSpc>
              <a:spcBef>
                <a:spcPts val="0"/>
              </a:spcBef>
              <a:tabLst/>
            </a:pPr>
            <a:r>
              <a:rPr lang="en-US" sz="2799" dirty="0"/>
              <a:t>Customer Support – Agent Assistant</a:t>
            </a:r>
          </a:p>
        </p:txBody>
      </p:sp>
    </p:spTree>
    <p:extLst>
      <p:ext uri="{BB962C8B-B14F-4D97-AF65-F5344CB8AC3E}">
        <p14:creationId xmlns:p14="http://schemas.microsoft.com/office/powerpoint/2010/main" val="200779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5" name="Straight Arrow Connector 164">
            <a:extLst>
              <a:ext uri="{FF2B5EF4-FFF2-40B4-BE49-F238E27FC236}">
                <a16:creationId xmlns:a16="http://schemas.microsoft.com/office/drawing/2014/main" id="{6C9BF803-A316-2448-A574-679399E0F329}"/>
              </a:ext>
            </a:extLst>
          </p:cNvPr>
          <p:cNvCxnSpPr>
            <a:cxnSpLocks/>
            <a:stCxn id="6" idx="2"/>
          </p:cNvCxnSpPr>
          <p:nvPr/>
        </p:nvCxnSpPr>
        <p:spPr>
          <a:xfrm>
            <a:off x="10215419" y="2386824"/>
            <a:ext cx="39749" cy="3783010"/>
          </a:xfrm>
          <a:prstGeom prst="straightConnector1">
            <a:avLst/>
          </a:prstGeom>
          <a:ln>
            <a:solidFill>
              <a:schemeClr val="accent1"/>
            </a:solidFill>
            <a:headEnd type="oval" w="lg" len="lg"/>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D78AC87-CCE6-F448-BEC4-8A6FA975C601}"/>
              </a:ext>
            </a:extLst>
          </p:cNvPr>
          <p:cNvGrpSpPr/>
          <p:nvPr/>
        </p:nvGrpSpPr>
        <p:grpSpPr>
          <a:xfrm>
            <a:off x="9898924" y="6020893"/>
            <a:ext cx="724136" cy="658197"/>
            <a:chOff x="4495698" y="5139967"/>
            <a:chExt cx="724325" cy="658368"/>
          </a:xfrm>
        </p:grpSpPr>
        <p:sp>
          <p:nvSpPr>
            <p:cNvPr id="171" name="Oval 170">
              <a:extLst>
                <a:ext uri="{FF2B5EF4-FFF2-40B4-BE49-F238E27FC236}">
                  <a16:creationId xmlns:a16="http://schemas.microsoft.com/office/drawing/2014/main" id="{2B903D20-6296-7D49-96E1-70B59ED2B738}"/>
                </a:ext>
              </a:extLst>
            </p:cNvPr>
            <p:cNvSpPr>
              <a:spLocks noChangeAspect="1"/>
            </p:cNvSpPr>
            <p:nvPr/>
          </p:nvSpPr>
          <p:spPr>
            <a:xfrm>
              <a:off x="4532207" y="5139967"/>
              <a:ext cx="658368" cy="658368"/>
            </a:xfrm>
            <a:prstGeom prst="ellipse">
              <a:avLst/>
            </a:prstGeom>
            <a:solidFill>
              <a:schemeClr val="bg1"/>
            </a:solid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457063"/>
              <a:endParaRPr lang="en-US" sz="700" spc="-40">
                <a:ln>
                  <a:solidFill>
                    <a:srgbClr val="DFE3E3">
                      <a:lumMod val="90000"/>
                    </a:srgbClr>
                  </a:solidFill>
                </a:ln>
                <a:solidFill>
                  <a:srgbClr val="FFFFFF"/>
                </a:solidFill>
                <a:latin typeface="Arial"/>
              </a:endParaRPr>
            </a:p>
          </p:txBody>
        </p:sp>
        <p:sp>
          <p:nvSpPr>
            <p:cNvPr id="172" name="TextBox 171">
              <a:extLst>
                <a:ext uri="{FF2B5EF4-FFF2-40B4-BE49-F238E27FC236}">
                  <a16:creationId xmlns:a16="http://schemas.microsoft.com/office/drawing/2014/main" id="{204B5017-6591-1548-BA38-A00CCCA7E881}"/>
                </a:ext>
              </a:extLst>
            </p:cNvPr>
            <p:cNvSpPr txBox="1"/>
            <p:nvPr/>
          </p:nvSpPr>
          <p:spPr>
            <a:xfrm>
              <a:off x="4495698" y="5209958"/>
              <a:ext cx="724325" cy="472426"/>
            </a:xfrm>
            <a:prstGeom prst="rect">
              <a:avLst/>
            </a:prstGeom>
            <a:noFill/>
          </p:spPr>
          <p:txBody>
            <a:bodyPr wrap="square" lIns="0" tIns="0" rIns="0" bIns="0" rtlCol="0" anchor="ctr">
              <a:noAutofit/>
            </a:bodyPr>
            <a:lstStyle/>
            <a:p>
              <a:pPr algn="ctr" defTabSz="457063"/>
              <a:r>
                <a:rPr lang="en-US" sz="700" dirty="0">
                  <a:solidFill>
                    <a:srgbClr val="DFE3E3">
                      <a:lumMod val="90000"/>
                    </a:srgbClr>
                  </a:solidFill>
                  <a:latin typeface="Arial"/>
                  <a:cs typeface="Arial"/>
                </a:rPr>
                <a:t>TASK</a:t>
              </a:r>
            </a:p>
            <a:p>
              <a:pPr algn="ctr" defTabSz="457063"/>
              <a:r>
                <a:rPr lang="en-US" sz="700" dirty="0">
                  <a:solidFill>
                    <a:srgbClr val="DFE3E3">
                      <a:lumMod val="90000"/>
                    </a:srgbClr>
                  </a:solidFill>
                  <a:latin typeface="Arial"/>
                  <a:cs typeface="Arial"/>
                </a:rPr>
                <a:t>COMPLETED</a:t>
              </a:r>
            </a:p>
          </p:txBody>
        </p:sp>
      </p:grpSp>
      <p:graphicFrame>
        <p:nvGraphicFramePr>
          <p:cNvPr id="65" name="Chart 64">
            <a:extLst>
              <a:ext uri="{FF2B5EF4-FFF2-40B4-BE49-F238E27FC236}">
                <a16:creationId xmlns:a16="http://schemas.microsoft.com/office/drawing/2014/main" id="{79E8CD1B-22A6-9D4D-AF5C-87E0F402FA32}"/>
              </a:ext>
            </a:extLst>
          </p:cNvPr>
          <p:cNvGraphicFramePr>
            <a:graphicFrameLocks noChangeAspect="1"/>
          </p:cNvGraphicFramePr>
          <p:nvPr/>
        </p:nvGraphicFramePr>
        <p:xfrm>
          <a:off x="5517739" y="398567"/>
          <a:ext cx="2562060" cy="19471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6" name="Chart 55">
            <a:extLst>
              <a:ext uri="{FF2B5EF4-FFF2-40B4-BE49-F238E27FC236}">
                <a16:creationId xmlns:a16="http://schemas.microsoft.com/office/drawing/2014/main" id="{E749A27E-2E33-9B4B-A42E-76E3E71CED7B}"/>
              </a:ext>
            </a:extLst>
          </p:cNvPr>
          <p:cNvGraphicFramePr>
            <a:graphicFrameLocks noChangeAspect="1"/>
          </p:cNvGraphicFramePr>
          <p:nvPr>
            <p:extLst>
              <p:ext uri="{D42A27DB-BD31-4B8C-83A1-F6EECF244321}">
                <p14:modId xmlns:p14="http://schemas.microsoft.com/office/powerpoint/2010/main" val="2752833925"/>
              </p:ext>
            </p:extLst>
          </p:nvPr>
        </p:nvGraphicFramePr>
        <p:xfrm>
          <a:off x="8934878" y="390477"/>
          <a:ext cx="2562060" cy="1947165"/>
        </p:xfrm>
        <a:graphic>
          <a:graphicData uri="http://schemas.openxmlformats.org/drawingml/2006/chart">
            <c:chart xmlns:c="http://schemas.openxmlformats.org/drawingml/2006/chart" xmlns:r="http://schemas.openxmlformats.org/officeDocument/2006/relationships" r:id="rId4"/>
          </a:graphicData>
        </a:graphic>
      </p:graphicFrame>
      <p:cxnSp>
        <p:nvCxnSpPr>
          <p:cNvPr id="58" name="Straight Connector 57">
            <a:extLst>
              <a:ext uri="{FF2B5EF4-FFF2-40B4-BE49-F238E27FC236}">
                <a16:creationId xmlns:a16="http://schemas.microsoft.com/office/drawing/2014/main" id="{83E03C67-E2C4-5D4E-A602-0286B9730A65}"/>
              </a:ext>
            </a:extLst>
          </p:cNvPr>
          <p:cNvCxnSpPr>
            <a:cxnSpLocks/>
          </p:cNvCxnSpPr>
          <p:nvPr/>
        </p:nvCxnSpPr>
        <p:spPr>
          <a:xfrm flipH="1">
            <a:off x="10798391" y="796974"/>
            <a:ext cx="219591" cy="133592"/>
          </a:xfrm>
          <a:prstGeom prst="line">
            <a:avLst/>
          </a:prstGeom>
          <a:ln>
            <a:solidFill>
              <a:schemeClr val="accent2">
                <a:alpha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88C47E3-7A52-B840-A5F7-061CEC58E6F5}"/>
              </a:ext>
            </a:extLst>
          </p:cNvPr>
          <p:cNvCxnSpPr>
            <a:cxnSpLocks/>
          </p:cNvCxnSpPr>
          <p:nvPr/>
        </p:nvCxnSpPr>
        <p:spPr>
          <a:xfrm flipH="1" flipV="1">
            <a:off x="10798393" y="1382545"/>
            <a:ext cx="328585" cy="1"/>
          </a:xfrm>
          <a:prstGeom prst="line">
            <a:avLst/>
          </a:prstGeom>
          <a:ln>
            <a:solidFill>
              <a:schemeClr val="accent1">
                <a:alpha val="65000"/>
              </a:schemeClr>
            </a:solidFill>
          </a:ln>
        </p:spPr>
        <p:style>
          <a:lnRef idx="1">
            <a:schemeClr val="accent1"/>
          </a:lnRef>
          <a:fillRef idx="0">
            <a:schemeClr val="accent1"/>
          </a:fillRef>
          <a:effectRef idx="0">
            <a:schemeClr val="accent1"/>
          </a:effectRef>
          <a:fontRef idx="minor">
            <a:schemeClr val="tx1"/>
          </a:fontRef>
        </p:style>
      </p:cxnSp>
      <p:sp>
        <p:nvSpPr>
          <p:cNvPr id="46" name="Title 45">
            <a:extLst>
              <a:ext uri="{FF2B5EF4-FFF2-40B4-BE49-F238E27FC236}">
                <a16:creationId xmlns:a16="http://schemas.microsoft.com/office/drawing/2014/main" id="{01DD64C0-365B-7A4A-838A-A72378C95323}"/>
              </a:ext>
            </a:extLst>
          </p:cNvPr>
          <p:cNvSpPr>
            <a:spLocks noGrp="1"/>
          </p:cNvSpPr>
          <p:nvPr>
            <p:ph type="ctrTitle"/>
          </p:nvPr>
        </p:nvSpPr>
        <p:spPr>
          <a:xfrm>
            <a:off x="396442" y="1355518"/>
            <a:ext cx="4621309" cy="784994"/>
          </a:xfrm>
        </p:spPr>
        <p:txBody>
          <a:bodyPr/>
          <a:lstStyle/>
          <a:p>
            <a:r>
              <a:rPr lang="en-US" dirty="0"/>
              <a:t>Telecom Customer Support System</a:t>
            </a:r>
          </a:p>
        </p:txBody>
      </p:sp>
      <p:sp>
        <p:nvSpPr>
          <p:cNvPr id="131" name="Text Placeholder 130">
            <a:extLst>
              <a:ext uri="{FF2B5EF4-FFF2-40B4-BE49-F238E27FC236}">
                <a16:creationId xmlns:a16="http://schemas.microsoft.com/office/drawing/2014/main" id="{4EC1F73E-AA88-6C4C-AF7F-61745DA7ADB1}"/>
              </a:ext>
            </a:extLst>
          </p:cNvPr>
          <p:cNvSpPr>
            <a:spLocks noGrp="1"/>
          </p:cNvSpPr>
          <p:nvPr>
            <p:ph type="body" sz="quarter" idx="56"/>
          </p:nvPr>
        </p:nvSpPr>
        <p:spPr>
          <a:xfrm>
            <a:off x="5593617" y="3548426"/>
            <a:ext cx="2393277" cy="230772"/>
          </a:xfrm>
        </p:spPr>
        <p:txBody>
          <a:bodyPr/>
          <a:lstStyle/>
          <a:p>
            <a:pPr algn="ctr"/>
            <a:r>
              <a:rPr lang="en-US" sz="900" dirty="0">
                <a:solidFill>
                  <a:srgbClr val="0067DF"/>
                </a:solidFill>
                <a:latin typeface="Arial"/>
              </a:rPr>
              <a:t>Create incident task</a:t>
            </a:r>
          </a:p>
        </p:txBody>
      </p:sp>
      <p:sp>
        <p:nvSpPr>
          <p:cNvPr id="69" name="Subtitle 46">
            <a:extLst>
              <a:ext uri="{FF2B5EF4-FFF2-40B4-BE49-F238E27FC236}">
                <a16:creationId xmlns:a16="http://schemas.microsoft.com/office/drawing/2014/main" id="{EB8B7CDF-8012-4790-9B7A-68236903C921}"/>
              </a:ext>
            </a:extLst>
          </p:cNvPr>
          <p:cNvSpPr>
            <a:spLocks noGrp="1"/>
          </p:cNvSpPr>
          <p:nvPr>
            <p:ph type="subTitle" idx="1"/>
          </p:nvPr>
        </p:nvSpPr>
        <p:spPr>
          <a:xfrm>
            <a:off x="197117" y="2107990"/>
            <a:ext cx="4822515" cy="2713442"/>
          </a:xfrm>
        </p:spPr>
        <p:txBody>
          <a:bodyPr>
            <a:normAutofit/>
          </a:bodyPr>
          <a:lstStyle/>
          <a:p>
            <a:pPr>
              <a:spcAft>
                <a:spcPts val="600"/>
              </a:spcAft>
            </a:pPr>
            <a:r>
              <a:rPr lang="en-US" dirty="0"/>
              <a:t>60% reduction in AHT</a:t>
            </a:r>
          </a:p>
          <a:p>
            <a:pPr>
              <a:spcAft>
                <a:spcPts val="600"/>
              </a:spcAft>
            </a:pPr>
            <a:r>
              <a:rPr lang="en-US" dirty="0"/>
              <a:t>67% increase in call handling capacity</a:t>
            </a:r>
          </a:p>
          <a:p>
            <a:pPr>
              <a:spcAft>
                <a:spcPts val="600"/>
              </a:spcAft>
            </a:pPr>
            <a:r>
              <a:rPr lang="en-US" dirty="0"/>
              <a:t>90% reduction in human efforts</a:t>
            </a:r>
          </a:p>
          <a:p>
            <a:pPr>
              <a:spcAft>
                <a:spcPts val="600"/>
              </a:spcAft>
            </a:pPr>
            <a:endParaRPr lang="en-US" dirty="0"/>
          </a:p>
        </p:txBody>
      </p:sp>
      <p:sp>
        <p:nvSpPr>
          <p:cNvPr id="140" name="Text Placeholder 139">
            <a:extLst>
              <a:ext uri="{FF2B5EF4-FFF2-40B4-BE49-F238E27FC236}">
                <a16:creationId xmlns:a16="http://schemas.microsoft.com/office/drawing/2014/main" id="{ABC5BD3B-648C-6E43-9D6B-669607FA23EB}"/>
              </a:ext>
            </a:extLst>
          </p:cNvPr>
          <p:cNvSpPr>
            <a:spLocks noGrp="1"/>
          </p:cNvSpPr>
          <p:nvPr>
            <p:ph type="body" sz="quarter" idx="84"/>
          </p:nvPr>
        </p:nvSpPr>
        <p:spPr>
          <a:xfrm>
            <a:off x="5593617" y="3183913"/>
            <a:ext cx="2393277" cy="230832"/>
          </a:xfrm>
        </p:spPr>
        <p:txBody>
          <a:bodyPr/>
          <a:lstStyle/>
          <a:p>
            <a:pPr algn="ctr"/>
            <a:r>
              <a:rPr lang="en-US" sz="900" dirty="0">
                <a:solidFill>
                  <a:srgbClr val="0067DF"/>
                </a:solidFill>
                <a:latin typeface="Arial"/>
              </a:rPr>
              <a:t>Collects customer information/issue details</a:t>
            </a:r>
          </a:p>
        </p:txBody>
      </p:sp>
      <p:sp>
        <p:nvSpPr>
          <p:cNvPr id="22" name="TextBox 21">
            <a:extLst>
              <a:ext uri="{FF2B5EF4-FFF2-40B4-BE49-F238E27FC236}">
                <a16:creationId xmlns:a16="http://schemas.microsoft.com/office/drawing/2014/main" id="{0580EA6D-AFBE-B84C-A0DC-C5C458A6A914}"/>
              </a:ext>
            </a:extLst>
          </p:cNvPr>
          <p:cNvSpPr txBox="1"/>
          <p:nvPr/>
        </p:nvSpPr>
        <p:spPr>
          <a:xfrm>
            <a:off x="11073827" y="620791"/>
            <a:ext cx="631855" cy="307697"/>
          </a:xfrm>
          <a:prstGeom prst="rect">
            <a:avLst/>
          </a:prstGeom>
          <a:noFill/>
        </p:spPr>
        <p:txBody>
          <a:bodyPr wrap="square" lIns="0" tIns="0" rIns="0" bIns="0" rtlCol="0" anchor="ctr">
            <a:spAutoFit/>
          </a:bodyPr>
          <a:lstStyle/>
          <a:p>
            <a:pPr defTabSz="457063"/>
            <a:r>
              <a:rPr lang="en-US" sz="1200" dirty="0">
                <a:solidFill>
                  <a:srgbClr val="0067DF"/>
                </a:solidFill>
                <a:latin typeface="Arial"/>
              </a:rPr>
              <a:t>10%</a:t>
            </a:r>
          </a:p>
          <a:p>
            <a:pPr defTabSz="457063"/>
            <a:r>
              <a:rPr lang="en-US" sz="800" dirty="0">
                <a:solidFill>
                  <a:srgbClr val="000000"/>
                </a:solidFill>
                <a:latin typeface="Arial"/>
              </a:rPr>
              <a:t>human effort</a:t>
            </a:r>
          </a:p>
        </p:txBody>
      </p:sp>
      <p:sp>
        <p:nvSpPr>
          <p:cNvPr id="64" name="TextBox 63">
            <a:extLst>
              <a:ext uri="{FF2B5EF4-FFF2-40B4-BE49-F238E27FC236}">
                <a16:creationId xmlns:a16="http://schemas.microsoft.com/office/drawing/2014/main" id="{57DE7985-428E-CE44-A6BF-A91F4E0AE313}"/>
              </a:ext>
            </a:extLst>
          </p:cNvPr>
          <p:cNvSpPr txBox="1"/>
          <p:nvPr/>
        </p:nvSpPr>
        <p:spPr>
          <a:xfrm>
            <a:off x="11200793" y="1204839"/>
            <a:ext cx="631855" cy="307697"/>
          </a:xfrm>
          <a:prstGeom prst="rect">
            <a:avLst/>
          </a:prstGeom>
          <a:noFill/>
        </p:spPr>
        <p:txBody>
          <a:bodyPr wrap="square" lIns="0" tIns="0" rIns="0" bIns="0" rtlCol="0" anchor="ctr">
            <a:spAutoFit/>
          </a:bodyPr>
          <a:lstStyle/>
          <a:p>
            <a:pPr defTabSz="457063"/>
            <a:r>
              <a:rPr lang="en-US" sz="1200" dirty="0">
                <a:solidFill>
                  <a:srgbClr val="FA4616"/>
                </a:solidFill>
                <a:latin typeface="Arial"/>
              </a:rPr>
              <a:t>90%</a:t>
            </a:r>
          </a:p>
          <a:p>
            <a:pPr defTabSz="457063"/>
            <a:r>
              <a:rPr lang="en-US" sz="800" dirty="0">
                <a:solidFill>
                  <a:srgbClr val="000000"/>
                </a:solidFill>
                <a:latin typeface="Arial"/>
              </a:rPr>
              <a:t>robot</a:t>
            </a:r>
          </a:p>
        </p:txBody>
      </p:sp>
      <p:cxnSp>
        <p:nvCxnSpPr>
          <p:cNvPr id="66" name="Straight Connector 65">
            <a:extLst>
              <a:ext uri="{FF2B5EF4-FFF2-40B4-BE49-F238E27FC236}">
                <a16:creationId xmlns:a16="http://schemas.microsoft.com/office/drawing/2014/main" id="{753BE329-616D-DF4C-B617-A271840A396A}"/>
              </a:ext>
            </a:extLst>
          </p:cNvPr>
          <p:cNvCxnSpPr>
            <a:cxnSpLocks/>
          </p:cNvCxnSpPr>
          <p:nvPr/>
        </p:nvCxnSpPr>
        <p:spPr>
          <a:xfrm flipH="1">
            <a:off x="7364328" y="774638"/>
            <a:ext cx="149749" cy="155928"/>
          </a:xfrm>
          <a:prstGeom prst="line">
            <a:avLst/>
          </a:prstGeom>
          <a:ln>
            <a:solidFill>
              <a:schemeClr val="accent2">
                <a:alpha val="65000"/>
              </a:schemeClr>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BDA10D0-7856-E444-B05E-D204864B7191}"/>
              </a:ext>
            </a:extLst>
          </p:cNvPr>
          <p:cNvSpPr txBox="1"/>
          <p:nvPr/>
        </p:nvSpPr>
        <p:spPr>
          <a:xfrm>
            <a:off x="7546674" y="620791"/>
            <a:ext cx="631855" cy="307697"/>
          </a:xfrm>
          <a:prstGeom prst="rect">
            <a:avLst/>
          </a:prstGeom>
          <a:noFill/>
        </p:spPr>
        <p:txBody>
          <a:bodyPr wrap="square" lIns="0" tIns="0" rIns="0" bIns="0" rtlCol="0" anchor="ctr">
            <a:spAutoFit/>
          </a:bodyPr>
          <a:lstStyle/>
          <a:p>
            <a:pPr defTabSz="457063"/>
            <a:r>
              <a:rPr lang="en-US" sz="1200">
                <a:solidFill>
                  <a:srgbClr val="0067DF"/>
                </a:solidFill>
                <a:latin typeface="Arial"/>
              </a:rPr>
              <a:t>100%</a:t>
            </a:r>
          </a:p>
          <a:p>
            <a:pPr defTabSz="457063"/>
            <a:r>
              <a:rPr lang="en-US" sz="800">
                <a:solidFill>
                  <a:srgbClr val="000000"/>
                </a:solidFill>
                <a:latin typeface="Arial"/>
              </a:rPr>
              <a:t>human effort</a:t>
            </a:r>
          </a:p>
        </p:txBody>
      </p:sp>
      <p:sp>
        <p:nvSpPr>
          <p:cNvPr id="174" name="Triangle 173">
            <a:extLst>
              <a:ext uri="{FF2B5EF4-FFF2-40B4-BE49-F238E27FC236}">
                <a16:creationId xmlns:a16="http://schemas.microsoft.com/office/drawing/2014/main" id="{EF614DFA-DF5D-DA4F-84A5-54C9016F584E}"/>
              </a:ext>
            </a:extLst>
          </p:cNvPr>
          <p:cNvSpPr>
            <a:spLocks noChangeAspect="1"/>
          </p:cNvSpPr>
          <p:nvPr/>
        </p:nvSpPr>
        <p:spPr>
          <a:xfrm flipV="1">
            <a:off x="4818822" y="5004935"/>
            <a:ext cx="95439" cy="822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en-US" sz="1799">
              <a:solidFill>
                <a:srgbClr val="FFFFFF"/>
              </a:solidFill>
              <a:latin typeface="Arial"/>
            </a:endParaRPr>
          </a:p>
        </p:txBody>
      </p:sp>
      <p:cxnSp>
        <p:nvCxnSpPr>
          <p:cNvPr id="52" name="Straight Connector 51">
            <a:extLst>
              <a:ext uri="{FF2B5EF4-FFF2-40B4-BE49-F238E27FC236}">
                <a16:creationId xmlns:a16="http://schemas.microsoft.com/office/drawing/2014/main" id="{2C493413-746E-4CA7-9525-EC2A0C2B28F6}"/>
              </a:ext>
            </a:extLst>
          </p:cNvPr>
          <p:cNvCxnSpPr/>
          <p:nvPr/>
        </p:nvCxnSpPr>
        <p:spPr>
          <a:xfrm>
            <a:off x="399525" y="4984816"/>
            <a:ext cx="4620106" cy="0"/>
          </a:xfrm>
          <a:prstGeom prst="line">
            <a:avLst/>
          </a:prstGeom>
          <a:ln w="9525" cap="flat" cmpd="sng" algn="ctr">
            <a:solidFill>
              <a:srgbClr val="FA653D"/>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7" name="Triangle 153">
            <a:extLst>
              <a:ext uri="{FF2B5EF4-FFF2-40B4-BE49-F238E27FC236}">
                <a16:creationId xmlns:a16="http://schemas.microsoft.com/office/drawing/2014/main" id="{F342D4CF-CB5F-4314-A991-24A08A61D485}"/>
              </a:ext>
            </a:extLst>
          </p:cNvPr>
          <p:cNvSpPr>
            <a:spLocks noChangeAspect="1"/>
          </p:cNvSpPr>
          <p:nvPr/>
        </p:nvSpPr>
        <p:spPr>
          <a:xfrm flipV="1">
            <a:off x="10208599" y="5979755"/>
            <a:ext cx="95439" cy="82275"/>
          </a:xfrm>
          <a:prstGeom prst="triangle">
            <a:avLst/>
          </a:prstGeom>
          <a:solidFill>
            <a:srgbClr val="FA4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en-US" sz="1799">
              <a:solidFill>
                <a:srgbClr val="FFFFFF"/>
              </a:solidFill>
              <a:latin typeface="Arial"/>
            </a:endParaRPr>
          </a:p>
        </p:txBody>
      </p:sp>
      <p:sp>
        <p:nvSpPr>
          <p:cNvPr id="61" name="Text Placeholder 52">
            <a:extLst>
              <a:ext uri="{FF2B5EF4-FFF2-40B4-BE49-F238E27FC236}">
                <a16:creationId xmlns:a16="http://schemas.microsoft.com/office/drawing/2014/main" id="{16F46B2A-CBEE-4FDF-A2BF-F6C497230DB3}"/>
              </a:ext>
            </a:extLst>
          </p:cNvPr>
          <p:cNvSpPr txBox="1">
            <a:spLocks/>
          </p:cNvSpPr>
          <p:nvPr/>
        </p:nvSpPr>
        <p:spPr>
          <a:xfrm>
            <a:off x="397927" y="999981"/>
            <a:ext cx="4620106" cy="321280"/>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4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b="1" kern="1200">
                <a:solidFill>
                  <a:schemeClr val="bg1"/>
                </a:solidFill>
                <a:latin typeface="+mj-lt"/>
                <a:ea typeface="+mn-ea"/>
                <a:cs typeface="Arial"/>
              </a:defRPr>
            </a:lvl2pPr>
            <a:lvl3pPr marL="339725" indent="-165100" algn="l" defTabSz="457200" rtl="0" eaLnBrk="1" latinLnBrk="0" hangingPunct="1">
              <a:spcBef>
                <a:spcPts val="300"/>
              </a:spcBef>
              <a:buClr>
                <a:schemeClr val="accent1"/>
              </a:buClr>
              <a:buFont typeface="Lucida Grande"/>
              <a:buChar char="-"/>
              <a:defRPr sz="2000" b="1" kern="1200">
                <a:solidFill>
                  <a:schemeClr val="bg1"/>
                </a:solidFill>
                <a:latin typeface="+mj-lt"/>
                <a:ea typeface="+mn-ea"/>
                <a:cs typeface="Arial"/>
              </a:defRPr>
            </a:lvl3pPr>
            <a:lvl4pPr marL="512763" indent="-173038" algn="l" defTabSz="457200" rtl="0" eaLnBrk="1" latinLnBrk="0" hangingPunct="1">
              <a:spcBef>
                <a:spcPts val="200"/>
              </a:spcBef>
              <a:buClr>
                <a:schemeClr val="accent1"/>
              </a:buClr>
              <a:buFont typeface="Arial"/>
              <a:buChar char="•"/>
              <a:defRPr sz="2000" b="1" kern="1200">
                <a:solidFill>
                  <a:schemeClr val="bg1"/>
                </a:solidFill>
                <a:latin typeface="+mj-lt"/>
                <a:ea typeface="+mn-ea"/>
                <a:cs typeface="Arial"/>
              </a:defRPr>
            </a:lvl4pPr>
            <a:lvl5pPr marL="687388" indent="-174625" algn="l" defTabSz="457200" rtl="0" eaLnBrk="1" latinLnBrk="0" hangingPunct="1">
              <a:spcBef>
                <a:spcPts val="100"/>
              </a:spcBef>
              <a:buClr>
                <a:schemeClr val="accent1"/>
              </a:buClr>
              <a:buFont typeface="Lucida Grande"/>
              <a:buChar char="-"/>
              <a:defRPr sz="2000" b="1" kern="1200">
                <a:solidFill>
                  <a:schemeClr val="bg1"/>
                </a:solidFill>
                <a:latin typeface="+mj-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063"/>
            <a:r>
              <a:rPr lang="en-US" sz="1799" b="0" dirty="0">
                <a:solidFill>
                  <a:srgbClr val="FFFFFF"/>
                </a:solidFill>
                <a:latin typeface="Arial"/>
              </a:rPr>
              <a:t>Use Case: Contact Center</a:t>
            </a:r>
          </a:p>
        </p:txBody>
      </p:sp>
      <p:cxnSp>
        <p:nvCxnSpPr>
          <p:cNvPr id="70" name="Straight Connector 69">
            <a:extLst>
              <a:ext uri="{FF2B5EF4-FFF2-40B4-BE49-F238E27FC236}">
                <a16:creationId xmlns:a16="http://schemas.microsoft.com/office/drawing/2014/main" id="{5EEDAE71-9D85-48B3-9055-84402D342ADF}"/>
              </a:ext>
            </a:extLst>
          </p:cNvPr>
          <p:cNvCxnSpPr>
            <a:cxnSpLocks/>
          </p:cNvCxnSpPr>
          <p:nvPr/>
        </p:nvCxnSpPr>
        <p:spPr>
          <a:xfrm>
            <a:off x="399525" y="4984816"/>
            <a:ext cx="4620106" cy="0"/>
          </a:xfrm>
          <a:prstGeom prst="line">
            <a:avLst/>
          </a:prstGeom>
          <a:ln w="9525" cap="flat" cmpd="sng" algn="ctr">
            <a:solidFill>
              <a:srgbClr val="FA653D"/>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2EA1D14F-A4BD-47B1-A205-AD8DCB7172FC}"/>
              </a:ext>
            </a:extLst>
          </p:cNvPr>
          <p:cNvSpPr txBox="1"/>
          <p:nvPr/>
        </p:nvSpPr>
        <p:spPr>
          <a:xfrm>
            <a:off x="295096" y="5046074"/>
            <a:ext cx="4658203" cy="984885"/>
          </a:xfrm>
          <a:prstGeom prst="rect">
            <a:avLst/>
          </a:prstGeom>
          <a:noFill/>
        </p:spPr>
        <p:txBody>
          <a:bodyPr wrap="square" lIns="91440" tIns="45720" rIns="91440" bIns="45720" anchor="t">
            <a:spAutoFit/>
          </a:bodyPr>
          <a:lstStyle/>
          <a:p>
            <a:pPr defTabSz="457063">
              <a:spcAft>
                <a:spcPts val="600"/>
              </a:spcAft>
            </a:pPr>
            <a:r>
              <a:rPr lang="en-US" sz="1200" dirty="0">
                <a:solidFill>
                  <a:schemeClr val="bg1"/>
                </a:solidFill>
                <a:latin typeface="Arial"/>
              </a:rPr>
              <a:t>Location: Global</a:t>
            </a:r>
            <a:endParaRPr lang="en-US" sz="1200" dirty="0">
              <a:solidFill>
                <a:schemeClr val="bg1"/>
              </a:solidFill>
              <a:latin typeface="Arial"/>
              <a:cs typeface="Arial"/>
            </a:endParaRPr>
          </a:p>
          <a:p>
            <a:pPr defTabSz="457063">
              <a:spcAft>
                <a:spcPts val="600"/>
              </a:spcAft>
            </a:pPr>
            <a:r>
              <a:rPr lang="en-US" sz="1200" dirty="0">
                <a:solidFill>
                  <a:schemeClr val="bg1"/>
                </a:solidFill>
                <a:latin typeface="Arial"/>
              </a:rPr>
              <a:t>Customer type: Telecom</a:t>
            </a:r>
            <a:endParaRPr lang="en-US" sz="1200" dirty="0">
              <a:solidFill>
                <a:schemeClr val="bg1"/>
              </a:solidFill>
              <a:latin typeface="Arial"/>
              <a:cs typeface="Arial"/>
            </a:endParaRPr>
          </a:p>
          <a:p>
            <a:pPr defTabSz="457063">
              <a:spcAft>
                <a:spcPts val="600"/>
              </a:spcAft>
            </a:pPr>
            <a:r>
              <a:rPr lang="en-US" sz="1200" dirty="0">
                <a:solidFill>
                  <a:schemeClr val="bg1"/>
                </a:solidFill>
                <a:latin typeface="Arial"/>
              </a:rPr>
              <a:t>Products and bot types used: attended bots, real-time apps, integration service</a:t>
            </a:r>
            <a:endParaRPr lang="en-US" sz="1200" dirty="0">
              <a:solidFill>
                <a:schemeClr val="bg1"/>
              </a:solidFill>
              <a:latin typeface="Arial"/>
              <a:cs typeface="Arial"/>
            </a:endParaRPr>
          </a:p>
        </p:txBody>
      </p:sp>
      <p:sp>
        <p:nvSpPr>
          <p:cNvPr id="53" name="Text Placeholder 132">
            <a:extLst>
              <a:ext uri="{FF2B5EF4-FFF2-40B4-BE49-F238E27FC236}">
                <a16:creationId xmlns:a16="http://schemas.microsoft.com/office/drawing/2014/main" id="{B6AC4446-8BA5-4BAC-BBB6-572AB202DFB9}"/>
              </a:ext>
            </a:extLst>
          </p:cNvPr>
          <p:cNvSpPr txBox="1">
            <a:spLocks/>
          </p:cNvSpPr>
          <p:nvPr/>
        </p:nvSpPr>
        <p:spPr>
          <a:xfrm>
            <a:off x="5602130" y="3912940"/>
            <a:ext cx="2393277" cy="230808"/>
          </a:xfrm>
          <a:prstGeom prst="rect">
            <a:avLst/>
          </a:prstGeom>
          <a:solidFill>
            <a:schemeClr val="bg1"/>
          </a:solidFill>
          <a:ln>
            <a:noFill/>
          </a:ln>
        </p:spPr>
        <p:txBody>
          <a:bodyPr vert="horz" wrap="square" lIns="109699" tIns="45708" rIns="109699" bIns="45708" rtlCol="0" anchor="t" anchorCtr="0">
            <a:spAutoFit/>
          </a:bodyPr>
          <a:lstStyle>
            <a:lvl1pPr marL="0" indent="0" algn="ctr" defTabSz="457200" rtl="0" eaLnBrk="1" latinLnBrk="0" hangingPunct="1">
              <a:lnSpc>
                <a:spcPct val="100000"/>
              </a:lnSpc>
              <a:spcBef>
                <a:spcPts val="1000"/>
              </a:spcBef>
              <a:buFont typeface="Arial"/>
              <a:buNone/>
              <a:defRPr sz="800" b="0" i="0" kern="1200">
                <a:solidFill>
                  <a:schemeClr val="accent2"/>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12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2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2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063"/>
            <a:r>
              <a:rPr lang="en-US" sz="900" dirty="0">
                <a:solidFill>
                  <a:srgbClr val="0067DF"/>
                </a:solidFill>
                <a:latin typeface="Arial"/>
              </a:rPr>
              <a:t>Perform tasks to handle customer issue</a:t>
            </a:r>
          </a:p>
        </p:txBody>
      </p:sp>
      <p:pic>
        <p:nvPicPr>
          <p:cNvPr id="75" name="Picture 74">
            <a:extLst>
              <a:ext uri="{FF2B5EF4-FFF2-40B4-BE49-F238E27FC236}">
                <a16:creationId xmlns:a16="http://schemas.microsoft.com/office/drawing/2014/main" id="{15525B58-22E2-4CB8-AA00-71F97EA87D18}"/>
              </a:ext>
            </a:extLst>
          </p:cNvPr>
          <p:cNvPicPr>
            <a:picLocks noChangeAspect="1"/>
          </p:cNvPicPr>
          <p:nvPr/>
        </p:nvPicPr>
        <p:blipFill rotWithShape="1">
          <a:blip r:embed="rId5"/>
          <a:srcRect/>
          <a:stretch/>
        </p:blipFill>
        <p:spPr>
          <a:xfrm>
            <a:off x="6204399" y="659961"/>
            <a:ext cx="1188410" cy="1188410"/>
          </a:xfrm>
          <a:custGeom>
            <a:avLst/>
            <a:gdLst>
              <a:gd name="connsiteX0" fmla="*/ 1158838 w 2438400"/>
              <a:gd name="connsiteY0" fmla="*/ 0 h 2438400"/>
              <a:gd name="connsiteX1" fmla="*/ 1279562 w 2438400"/>
              <a:gd name="connsiteY1" fmla="*/ 0 h 2438400"/>
              <a:gd name="connsiteX2" fmla="*/ 1344012 w 2438400"/>
              <a:gd name="connsiteY2" fmla="*/ 3255 h 2438400"/>
              <a:gd name="connsiteX3" fmla="*/ 2433622 w 2438400"/>
              <a:gd name="connsiteY3" fmla="*/ 1092864 h 2438400"/>
              <a:gd name="connsiteX4" fmla="*/ 2438400 w 2438400"/>
              <a:gd name="connsiteY4" fmla="*/ 1187495 h 2438400"/>
              <a:gd name="connsiteX5" fmla="*/ 2438400 w 2438400"/>
              <a:gd name="connsiteY5" fmla="*/ 1247857 h 2438400"/>
              <a:gd name="connsiteX6" fmla="*/ 2433622 w 2438400"/>
              <a:gd name="connsiteY6" fmla="*/ 1342488 h 2438400"/>
              <a:gd name="connsiteX7" fmla="*/ 1219200 w 2438400"/>
              <a:gd name="connsiteY7" fmla="*/ 2438400 h 2438400"/>
              <a:gd name="connsiteX8" fmla="*/ 4779 w 2438400"/>
              <a:gd name="connsiteY8" fmla="*/ 1342488 h 2438400"/>
              <a:gd name="connsiteX9" fmla="*/ 0 w 2438400"/>
              <a:gd name="connsiteY9" fmla="*/ 1247856 h 2438400"/>
              <a:gd name="connsiteX10" fmla="*/ 0 w 2438400"/>
              <a:gd name="connsiteY10" fmla="*/ 1187496 h 2438400"/>
              <a:gd name="connsiteX11" fmla="*/ 4779 w 2438400"/>
              <a:gd name="connsiteY11" fmla="*/ 1092864 h 2438400"/>
              <a:gd name="connsiteX12" fmla="*/ 1094388 w 2438400"/>
              <a:gd name="connsiteY12" fmla="*/ 3255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400" h="2438400">
                <a:moveTo>
                  <a:pt x="1158838" y="0"/>
                </a:moveTo>
                <a:lnTo>
                  <a:pt x="1279562" y="0"/>
                </a:lnTo>
                <a:lnTo>
                  <a:pt x="1344012" y="3255"/>
                </a:lnTo>
                <a:cubicBezTo>
                  <a:pt x="1918532" y="61600"/>
                  <a:pt x="2375276" y="518344"/>
                  <a:pt x="2433622" y="1092864"/>
                </a:cubicBezTo>
                <a:lnTo>
                  <a:pt x="2438400" y="1187495"/>
                </a:lnTo>
                <a:lnTo>
                  <a:pt x="2438400" y="1247857"/>
                </a:lnTo>
                <a:lnTo>
                  <a:pt x="2433622" y="1342488"/>
                </a:lnTo>
                <a:cubicBezTo>
                  <a:pt x="2371108" y="1958045"/>
                  <a:pt x="1851251" y="2438400"/>
                  <a:pt x="1219200" y="2438400"/>
                </a:cubicBezTo>
                <a:cubicBezTo>
                  <a:pt x="587150" y="2438400"/>
                  <a:pt x="67292" y="1958045"/>
                  <a:pt x="4779" y="1342488"/>
                </a:cubicBezTo>
                <a:lnTo>
                  <a:pt x="0" y="1247856"/>
                </a:lnTo>
                <a:lnTo>
                  <a:pt x="0" y="1187496"/>
                </a:lnTo>
                <a:lnTo>
                  <a:pt x="4779" y="1092864"/>
                </a:lnTo>
                <a:cubicBezTo>
                  <a:pt x="63124" y="518344"/>
                  <a:pt x="519868" y="61600"/>
                  <a:pt x="1094388" y="3255"/>
                </a:cubicBezTo>
                <a:close/>
              </a:path>
            </a:pathLst>
          </a:custGeom>
        </p:spPr>
      </p:pic>
      <p:pic>
        <p:nvPicPr>
          <p:cNvPr id="76" name="Picture 75">
            <a:extLst>
              <a:ext uri="{FF2B5EF4-FFF2-40B4-BE49-F238E27FC236}">
                <a16:creationId xmlns:a16="http://schemas.microsoft.com/office/drawing/2014/main" id="{BF706FD5-141F-4C79-96A1-2CC7530D19CC}"/>
              </a:ext>
            </a:extLst>
          </p:cNvPr>
          <p:cNvPicPr>
            <a:picLocks noChangeAspect="1"/>
          </p:cNvPicPr>
          <p:nvPr/>
        </p:nvPicPr>
        <p:blipFill rotWithShape="1">
          <a:blip r:embed="rId6"/>
          <a:srcRect/>
          <a:stretch/>
        </p:blipFill>
        <p:spPr>
          <a:xfrm>
            <a:off x="9619068" y="648809"/>
            <a:ext cx="1188410" cy="1175767"/>
          </a:xfrm>
          <a:custGeom>
            <a:avLst/>
            <a:gdLst>
              <a:gd name="connsiteX0" fmla="*/ 1158838 w 2438400"/>
              <a:gd name="connsiteY0" fmla="*/ 0 h 2438400"/>
              <a:gd name="connsiteX1" fmla="*/ 1279562 w 2438400"/>
              <a:gd name="connsiteY1" fmla="*/ 0 h 2438400"/>
              <a:gd name="connsiteX2" fmla="*/ 1344012 w 2438400"/>
              <a:gd name="connsiteY2" fmla="*/ 3255 h 2438400"/>
              <a:gd name="connsiteX3" fmla="*/ 2433622 w 2438400"/>
              <a:gd name="connsiteY3" fmla="*/ 1092864 h 2438400"/>
              <a:gd name="connsiteX4" fmla="*/ 2438400 w 2438400"/>
              <a:gd name="connsiteY4" fmla="*/ 1187495 h 2438400"/>
              <a:gd name="connsiteX5" fmla="*/ 2438400 w 2438400"/>
              <a:gd name="connsiteY5" fmla="*/ 1247857 h 2438400"/>
              <a:gd name="connsiteX6" fmla="*/ 2433622 w 2438400"/>
              <a:gd name="connsiteY6" fmla="*/ 1342488 h 2438400"/>
              <a:gd name="connsiteX7" fmla="*/ 1219200 w 2438400"/>
              <a:gd name="connsiteY7" fmla="*/ 2438400 h 2438400"/>
              <a:gd name="connsiteX8" fmla="*/ 4779 w 2438400"/>
              <a:gd name="connsiteY8" fmla="*/ 1342488 h 2438400"/>
              <a:gd name="connsiteX9" fmla="*/ 0 w 2438400"/>
              <a:gd name="connsiteY9" fmla="*/ 1247856 h 2438400"/>
              <a:gd name="connsiteX10" fmla="*/ 0 w 2438400"/>
              <a:gd name="connsiteY10" fmla="*/ 1187496 h 2438400"/>
              <a:gd name="connsiteX11" fmla="*/ 4779 w 2438400"/>
              <a:gd name="connsiteY11" fmla="*/ 1092864 h 2438400"/>
              <a:gd name="connsiteX12" fmla="*/ 1094388 w 2438400"/>
              <a:gd name="connsiteY12" fmla="*/ 3255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8400" h="2438400">
                <a:moveTo>
                  <a:pt x="1158838" y="0"/>
                </a:moveTo>
                <a:lnTo>
                  <a:pt x="1279562" y="0"/>
                </a:lnTo>
                <a:lnTo>
                  <a:pt x="1344012" y="3255"/>
                </a:lnTo>
                <a:cubicBezTo>
                  <a:pt x="1918532" y="61600"/>
                  <a:pt x="2375276" y="518344"/>
                  <a:pt x="2433622" y="1092864"/>
                </a:cubicBezTo>
                <a:lnTo>
                  <a:pt x="2438400" y="1187495"/>
                </a:lnTo>
                <a:lnTo>
                  <a:pt x="2438400" y="1247857"/>
                </a:lnTo>
                <a:lnTo>
                  <a:pt x="2433622" y="1342488"/>
                </a:lnTo>
                <a:cubicBezTo>
                  <a:pt x="2371108" y="1958045"/>
                  <a:pt x="1851251" y="2438400"/>
                  <a:pt x="1219200" y="2438400"/>
                </a:cubicBezTo>
                <a:cubicBezTo>
                  <a:pt x="587150" y="2438400"/>
                  <a:pt x="67292" y="1958045"/>
                  <a:pt x="4779" y="1342488"/>
                </a:cubicBezTo>
                <a:lnTo>
                  <a:pt x="0" y="1247856"/>
                </a:lnTo>
                <a:lnTo>
                  <a:pt x="0" y="1187496"/>
                </a:lnTo>
                <a:lnTo>
                  <a:pt x="4779" y="1092864"/>
                </a:lnTo>
                <a:cubicBezTo>
                  <a:pt x="63124" y="518344"/>
                  <a:pt x="519868" y="61600"/>
                  <a:pt x="1094388" y="3255"/>
                </a:cubicBezTo>
                <a:close/>
              </a:path>
            </a:pathLst>
          </a:custGeom>
        </p:spPr>
      </p:pic>
      <p:pic>
        <p:nvPicPr>
          <p:cNvPr id="39" name="Picture 38">
            <a:extLst>
              <a:ext uri="{FF2B5EF4-FFF2-40B4-BE49-F238E27FC236}">
                <a16:creationId xmlns:a16="http://schemas.microsoft.com/office/drawing/2014/main" id="{87A17554-2807-FD47-BD03-29892D8F7F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3040" y="1295736"/>
            <a:ext cx="491145" cy="317800"/>
          </a:xfrm>
          <a:prstGeom prst="rect">
            <a:avLst/>
          </a:prstGeom>
        </p:spPr>
      </p:pic>
      <p:sp>
        <p:nvSpPr>
          <p:cNvPr id="57" name="Text Placeholder 130">
            <a:extLst>
              <a:ext uri="{FF2B5EF4-FFF2-40B4-BE49-F238E27FC236}">
                <a16:creationId xmlns:a16="http://schemas.microsoft.com/office/drawing/2014/main" id="{E42F0CA4-37C3-4696-9FEB-AF9BD15D6AB2}"/>
              </a:ext>
            </a:extLst>
          </p:cNvPr>
          <p:cNvSpPr txBox="1">
            <a:spLocks/>
          </p:cNvSpPr>
          <p:nvPr/>
        </p:nvSpPr>
        <p:spPr>
          <a:xfrm>
            <a:off x="5596111" y="2819400"/>
            <a:ext cx="2393277" cy="230808"/>
          </a:xfrm>
          <a:prstGeom prst="rect">
            <a:avLst/>
          </a:prstGeom>
          <a:solidFill>
            <a:schemeClr val="bg1"/>
          </a:solidFill>
          <a:ln>
            <a:noFill/>
          </a:ln>
        </p:spPr>
        <p:txBody>
          <a:bodyPr vert="horz" wrap="square" lIns="109699" tIns="45708" rIns="109699" bIns="45708" rtlCol="0" anchor="t" anchorCtr="0">
            <a:spAutoFit/>
          </a:bodyPr>
          <a:lstStyle>
            <a:lvl1pPr marL="0" indent="0" algn="ctr" defTabSz="457200" rtl="0" eaLnBrk="1" latinLnBrk="0" hangingPunct="1">
              <a:lnSpc>
                <a:spcPct val="100000"/>
              </a:lnSpc>
              <a:spcBef>
                <a:spcPts val="1000"/>
              </a:spcBef>
              <a:buFont typeface="Arial"/>
              <a:buNone/>
              <a:defRPr sz="800" b="0" i="0" kern="1200">
                <a:solidFill>
                  <a:schemeClr val="accent2"/>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12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2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2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063"/>
            <a:r>
              <a:rPr lang="en-US" sz="900" dirty="0">
                <a:solidFill>
                  <a:srgbClr val="0067DF"/>
                </a:solidFill>
                <a:latin typeface="Arial"/>
              </a:rPr>
              <a:t>Customer reports an issue</a:t>
            </a:r>
          </a:p>
        </p:txBody>
      </p:sp>
      <p:sp>
        <p:nvSpPr>
          <p:cNvPr id="2" name="Text Placeholder 132">
            <a:extLst>
              <a:ext uri="{FF2B5EF4-FFF2-40B4-BE49-F238E27FC236}">
                <a16:creationId xmlns:a16="http://schemas.microsoft.com/office/drawing/2014/main" id="{88CF5394-6A84-A951-1830-84F2FBC496FA}"/>
              </a:ext>
            </a:extLst>
          </p:cNvPr>
          <p:cNvSpPr txBox="1">
            <a:spLocks/>
          </p:cNvSpPr>
          <p:nvPr/>
        </p:nvSpPr>
        <p:spPr>
          <a:xfrm>
            <a:off x="5593616" y="4276911"/>
            <a:ext cx="2393277" cy="230808"/>
          </a:xfrm>
          <a:prstGeom prst="rect">
            <a:avLst/>
          </a:prstGeom>
          <a:solidFill>
            <a:schemeClr val="bg1"/>
          </a:solidFill>
          <a:ln>
            <a:noFill/>
          </a:ln>
        </p:spPr>
        <p:txBody>
          <a:bodyPr vert="horz" wrap="square" lIns="109699" tIns="45708" rIns="109699" bIns="45708" rtlCol="0" anchor="t" anchorCtr="0">
            <a:spAutoFit/>
          </a:bodyPr>
          <a:lstStyle>
            <a:lvl1pPr marL="0" indent="0" algn="ctr" defTabSz="457200" rtl="0" eaLnBrk="1" latinLnBrk="0" hangingPunct="1">
              <a:lnSpc>
                <a:spcPct val="100000"/>
              </a:lnSpc>
              <a:spcBef>
                <a:spcPts val="1000"/>
              </a:spcBef>
              <a:buFont typeface="Arial"/>
              <a:buNone/>
              <a:defRPr sz="800" b="0" i="0" kern="1200">
                <a:solidFill>
                  <a:schemeClr val="accent2"/>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12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2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2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063"/>
            <a:r>
              <a:rPr lang="en-US" sz="900" dirty="0">
                <a:solidFill>
                  <a:srgbClr val="0067DF"/>
                </a:solidFill>
                <a:latin typeface="Arial"/>
              </a:rPr>
              <a:t>Update incident task with work notes</a:t>
            </a:r>
          </a:p>
        </p:txBody>
      </p:sp>
      <p:sp>
        <p:nvSpPr>
          <p:cNvPr id="6" name="Text Placeholder 5">
            <a:extLst>
              <a:ext uri="{FF2B5EF4-FFF2-40B4-BE49-F238E27FC236}">
                <a16:creationId xmlns:a16="http://schemas.microsoft.com/office/drawing/2014/main" id="{8B06939F-F88B-4135-F626-B7A3DD8C125B}"/>
              </a:ext>
            </a:extLst>
          </p:cNvPr>
          <p:cNvSpPr>
            <a:spLocks noGrp="1"/>
          </p:cNvSpPr>
          <p:nvPr>
            <p:ph type="body" sz="quarter" idx="82"/>
          </p:nvPr>
        </p:nvSpPr>
        <p:spPr/>
        <p:txBody>
          <a:bodyPr/>
          <a:lstStyle/>
          <a:p>
            <a:r>
              <a:rPr lang="en-US" dirty="0">
                <a:solidFill>
                  <a:schemeClr val="accent2"/>
                </a:solidFill>
              </a:rPr>
              <a:t>208 hours/agent </a:t>
            </a:r>
          </a:p>
        </p:txBody>
      </p:sp>
      <p:sp>
        <p:nvSpPr>
          <p:cNvPr id="7" name="Text Placeholder 132">
            <a:extLst>
              <a:ext uri="{FF2B5EF4-FFF2-40B4-BE49-F238E27FC236}">
                <a16:creationId xmlns:a16="http://schemas.microsoft.com/office/drawing/2014/main" id="{25466331-6FBB-24AF-6F92-301FE3AA3424}"/>
              </a:ext>
            </a:extLst>
          </p:cNvPr>
          <p:cNvSpPr txBox="1">
            <a:spLocks/>
          </p:cNvSpPr>
          <p:nvPr/>
        </p:nvSpPr>
        <p:spPr>
          <a:xfrm>
            <a:off x="5614270" y="4640882"/>
            <a:ext cx="2393277" cy="230808"/>
          </a:xfrm>
          <a:prstGeom prst="rect">
            <a:avLst/>
          </a:prstGeom>
          <a:solidFill>
            <a:schemeClr val="bg1"/>
          </a:solidFill>
          <a:ln>
            <a:noFill/>
          </a:ln>
        </p:spPr>
        <p:txBody>
          <a:bodyPr vert="horz" wrap="square" lIns="109699" tIns="45708" rIns="109699" bIns="45708" rtlCol="0" anchor="t" anchorCtr="0">
            <a:spAutoFit/>
          </a:bodyPr>
          <a:lstStyle>
            <a:lvl1pPr marL="0" indent="0" algn="ctr" defTabSz="457200" rtl="0" eaLnBrk="1" latinLnBrk="0" hangingPunct="1">
              <a:lnSpc>
                <a:spcPct val="100000"/>
              </a:lnSpc>
              <a:spcBef>
                <a:spcPts val="1000"/>
              </a:spcBef>
              <a:buFont typeface="Arial"/>
              <a:buNone/>
              <a:defRPr sz="800" b="0" i="0" kern="1200">
                <a:solidFill>
                  <a:schemeClr val="accent2"/>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12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2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2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063"/>
            <a:r>
              <a:rPr lang="en-US" sz="900" dirty="0">
                <a:solidFill>
                  <a:srgbClr val="0067DF"/>
                </a:solidFill>
                <a:latin typeface="Arial"/>
              </a:rPr>
              <a:t>Escalate if not resolved</a:t>
            </a:r>
          </a:p>
        </p:txBody>
      </p:sp>
      <p:sp>
        <p:nvSpPr>
          <p:cNvPr id="9" name="Text Placeholder 132">
            <a:extLst>
              <a:ext uri="{FF2B5EF4-FFF2-40B4-BE49-F238E27FC236}">
                <a16:creationId xmlns:a16="http://schemas.microsoft.com/office/drawing/2014/main" id="{B8631C0A-20AE-BF35-C92A-3C7FD9FC2F9A}"/>
              </a:ext>
            </a:extLst>
          </p:cNvPr>
          <p:cNvSpPr txBox="1">
            <a:spLocks/>
          </p:cNvSpPr>
          <p:nvPr/>
        </p:nvSpPr>
        <p:spPr>
          <a:xfrm>
            <a:off x="5623028" y="5001108"/>
            <a:ext cx="2393277" cy="230808"/>
          </a:xfrm>
          <a:prstGeom prst="rect">
            <a:avLst/>
          </a:prstGeom>
          <a:solidFill>
            <a:schemeClr val="bg1"/>
          </a:solidFill>
          <a:ln>
            <a:noFill/>
          </a:ln>
        </p:spPr>
        <p:txBody>
          <a:bodyPr vert="horz" wrap="square" lIns="109699" tIns="45708" rIns="109699" bIns="45708" rtlCol="0" anchor="t" anchorCtr="0">
            <a:spAutoFit/>
          </a:bodyPr>
          <a:lstStyle>
            <a:lvl1pPr marL="0" indent="0" algn="ctr" defTabSz="457200" rtl="0" eaLnBrk="1" latinLnBrk="0" hangingPunct="1">
              <a:lnSpc>
                <a:spcPct val="100000"/>
              </a:lnSpc>
              <a:spcBef>
                <a:spcPts val="1000"/>
              </a:spcBef>
              <a:buFont typeface="Arial"/>
              <a:buNone/>
              <a:defRPr sz="800" b="0" i="0" kern="1200">
                <a:solidFill>
                  <a:schemeClr val="accent2"/>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12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2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2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063"/>
            <a:r>
              <a:rPr lang="en-US" sz="900" dirty="0">
                <a:solidFill>
                  <a:srgbClr val="0067DF"/>
                </a:solidFill>
                <a:latin typeface="Arial"/>
              </a:rPr>
              <a:t>Resolve ticket with Resolution notes</a:t>
            </a:r>
          </a:p>
        </p:txBody>
      </p:sp>
      <p:sp>
        <p:nvSpPr>
          <p:cNvPr id="11" name="Text Placeholder 10">
            <a:extLst>
              <a:ext uri="{FF2B5EF4-FFF2-40B4-BE49-F238E27FC236}">
                <a16:creationId xmlns:a16="http://schemas.microsoft.com/office/drawing/2014/main" id="{0092421F-8633-B45F-4F2D-53635E65946C}"/>
              </a:ext>
            </a:extLst>
          </p:cNvPr>
          <p:cNvSpPr>
            <a:spLocks noGrp="1"/>
          </p:cNvSpPr>
          <p:nvPr>
            <p:ph type="body" sz="quarter" idx="83"/>
          </p:nvPr>
        </p:nvSpPr>
        <p:spPr/>
        <p:txBody>
          <a:bodyPr/>
          <a:lstStyle/>
          <a:p>
            <a:r>
              <a:rPr lang="en-US" dirty="0"/>
              <a:t>2080 hours/agent</a:t>
            </a:r>
          </a:p>
        </p:txBody>
      </p:sp>
      <p:sp>
        <p:nvSpPr>
          <p:cNvPr id="18" name="Text Placeholder 130">
            <a:extLst>
              <a:ext uri="{FF2B5EF4-FFF2-40B4-BE49-F238E27FC236}">
                <a16:creationId xmlns:a16="http://schemas.microsoft.com/office/drawing/2014/main" id="{E729A932-F321-8965-447D-293F0DFFB4C2}"/>
              </a:ext>
            </a:extLst>
          </p:cNvPr>
          <p:cNvSpPr txBox="1">
            <a:spLocks/>
          </p:cNvSpPr>
          <p:nvPr/>
        </p:nvSpPr>
        <p:spPr>
          <a:xfrm>
            <a:off x="8934879" y="3548426"/>
            <a:ext cx="2393277" cy="230772"/>
          </a:xfrm>
          <a:prstGeom prst="rect">
            <a:avLst/>
          </a:prstGeom>
          <a:solidFill>
            <a:schemeClr val="accent1"/>
          </a:solidFill>
          <a:ln>
            <a:noFill/>
          </a:ln>
        </p:spPr>
        <p:txBody>
          <a:bodyPr vert="horz" wrap="square" lIns="109699" tIns="45708" rIns="109699" bIns="45708" rtlCol="0" anchor="t" anchorCtr="0">
            <a:spAutoFit/>
          </a:bodyPr>
          <a:lstStyle>
            <a:defPPr>
              <a:defRPr lang="en-US"/>
            </a:defPPr>
            <a:lvl1pPr indent="0" algn="ctr" defTabSz="457063">
              <a:lnSpc>
                <a:spcPct val="100000"/>
              </a:lnSpc>
              <a:spcBef>
                <a:spcPts val="1000"/>
              </a:spcBef>
              <a:buFont typeface="Arial"/>
              <a:buNone/>
              <a:defRPr sz="900" b="0" i="0">
                <a:solidFill>
                  <a:srgbClr val="FFFFFF"/>
                </a:solidFill>
                <a:latin typeface="Arial"/>
                <a:cs typeface="Arial"/>
              </a:defRPr>
            </a:lvl1pPr>
            <a:lvl2pPr marL="174625" indent="-174625" defTabSz="457200">
              <a:spcBef>
                <a:spcPts val="500"/>
              </a:spcBef>
              <a:buClr>
                <a:schemeClr val="accent1"/>
              </a:buClr>
              <a:buFont typeface="Arial"/>
              <a:buChar char="•"/>
              <a:defRPr sz="1200">
                <a:latin typeface="Arial"/>
                <a:cs typeface="Arial"/>
              </a:defRPr>
            </a:lvl2pPr>
            <a:lvl3pPr marL="339725" indent="-165100" defTabSz="457200">
              <a:spcBef>
                <a:spcPts val="300"/>
              </a:spcBef>
              <a:buClr>
                <a:schemeClr val="accent1"/>
              </a:buClr>
              <a:buFont typeface="Lucida Grande"/>
              <a:buChar char="-"/>
              <a:defRPr sz="1200">
                <a:latin typeface="Arial"/>
                <a:cs typeface="Arial"/>
              </a:defRPr>
            </a:lvl3pPr>
            <a:lvl4pPr marL="512763" indent="-173038" defTabSz="457200">
              <a:spcBef>
                <a:spcPts val="200"/>
              </a:spcBef>
              <a:buClr>
                <a:schemeClr val="accent1"/>
              </a:buClr>
              <a:buFont typeface="Arial"/>
              <a:buChar char="•"/>
              <a:defRPr sz="1200">
                <a:latin typeface="Arial"/>
                <a:cs typeface="Arial"/>
              </a:defRPr>
            </a:lvl4pPr>
            <a:lvl5pPr marL="687388" indent="-174625" defTabSz="457200">
              <a:spcBef>
                <a:spcPts val="100"/>
              </a:spcBef>
              <a:buClr>
                <a:schemeClr val="accent1"/>
              </a:buClr>
              <a:buFont typeface="Lucida Grande"/>
              <a:buChar char="-"/>
              <a:defRPr sz="12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t>Create incident task</a:t>
            </a:r>
            <a:endParaRPr lang="en-US" dirty="0"/>
          </a:p>
        </p:txBody>
      </p:sp>
      <p:sp>
        <p:nvSpPr>
          <p:cNvPr id="19" name="Text Placeholder 139">
            <a:extLst>
              <a:ext uri="{FF2B5EF4-FFF2-40B4-BE49-F238E27FC236}">
                <a16:creationId xmlns:a16="http://schemas.microsoft.com/office/drawing/2014/main" id="{21BA21EC-8F00-DBE7-7189-CDAF5B5FF830}"/>
              </a:ext>
            </a:extLst>
          </p:cNvPr>
          <p:cNvSpPr txBox="1">
            <a:spLocks/>
          </p:cNvSpPr>
          <p:nvPr/>
        </p:nvSpPr>
        <p:spPr>
          <a:xfrm>
            <a:off x="8934879" y="3183913"/>
            <a:ext cx="2393277" cy="230832"/>
          </a:xfrm>
          <a:prstGeom prst="rect">
            <a:avLst/>
          </a:prstGeom>
          <a:solidFill>
            <a:schemeClr val="accent1"/>
          </a:solidFill>
          <a:ln>
            <a:noFill/>
          </a:ln>
        </p:spPr>
        <p:txBody>
          <a:bodyPr vert="horz" wrap="square" lIns="109699" tIns="45708" rIns="109699" bIns="45708" rtlCol="0" anchor="t" anchorCtr="0">
            <a:spAutoFit/>
          </a:bodyPr>
          <a:lstStyle>
            <a:defPPr>
              <a:defRPr lang="en-US"/>
            </a:defPPr>
            <a:lvl1pPr indent="0" algn="ctr" defTabSz="457063">
              <a:lnSpc>
                <a:spcPct val="100000"/>
              </a:lnSpc>
              <a:spcBef>
                <a:spcPts val="1000"/>
              </a:spcBef>
              <a:buFont typeface="Arial"/>
              <a:buNone/>
              <a:defRPr sz="900" b="0" i="0">
                <a:solidFill>
                  <a:srgbClr val="FFFFFF"/>
                </a:solidFill>
                <a:latin typeface="Arial"/>
                <a:cs typeface="Arial"/>
              </a:defRPr>
            </a:lvl1pPr>
            <a:lvl2pPr marL="174625" indent="-174625" defTabSz="457200">
              <a:spcBef>
                <a:spcPts val="500"/>
              </a:spcBef>
              <a:buClr>
                <a:schemeClr val="accent1"/>
              </a:buClr>
              <a:buFont typeface="Arial"/>
              <a:buChar char="•"/>
              <a:defRPr sz="1200">
                <a:latin typeface="Arial"/>
                <a:cs typeface="Arial"/>
              </a:defRPr>
            </a:lvl2pPr>
            <a:lvl3pPr marL="339725" indent="-165100" defTabSz="457200">
              <a:spcBef>
                <a:spcPts val="300"/>
              </a:spcBef>
              <a:buClr>
                <a:schemeClr val="accent1"/>
              </a:buClr>
              <a:buFont typeface="Lucida Grande"/>
              <a:buChar char="-"/>
              <a:defRPr sz="1200">
                <a:latin typeface="Arial"/>
                <a:cs typeface="Arial"/>
              </a:defRPr>
            </a:lvl3pPr>
            <a:lvl4pPr marL="512763" indent="-173038" defTabSz="457200">
              <a:spcBef>
                <a:spcPts val="200"/>
              </a:spcBef>
              <a:buClr>
                <a:schemeClr val="accent1"/>
              </a:buClr>
              <a:buFont typeface="Arial"/>
              <a:buChar char="•"/>
              <a:defRPr sz="1200">
                <a:latin typeface="Arial"/>
                <a:cs typeface="Arial"/>
              </a:defRPr>
            </a:lvl4pPr>
            <a:lvl5pPr marL="687388" indent="-174625" defTabSz="457200">
              <a:spcBef>
                <a:spcPts val="100"/>
              </a:spcBef>
              <a:buClr>
                <a:schemeClr val="accent1"/>
              </a:buClr>
              <a:buFont typeface="Lucida Grande"/>
              <a:buChar char="-"/>
              <a:defRPr sz="12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Collects customer information/issue details</a:t>
            </a:r>
          </a:p>
        </p:txBody>
      </p:sp>
      <p:sp>
        <p:nvSpPr>
          <p:cNvPr id="20" name="Text Placeholder 132">
            <a:extLst>
              <a:ext uri="{FF2B5EF4-FFF2-40B4-BE49-F238E27FC236}">
                <a16:creationId xmlns:a16="http://schemas.microsoft.com/office/drawing/2014/main" id="{60350C30-BFD0-70C0-B47F-81BB38EC7056}"/>
              </a:ext>
            </a:extLst>
          </p:cNvPr>
          <p:cNvSpPr txBox="1">
            <a:spLocks/>
          </p:cNvSpPr>
          <p:nvPr/>
        </p:nvSpPr>
        <p:spPr>
          <a:xfrm>
            <a:off x="8943392" y="3912940"/>
            <a:ext cx="2393277" cy="230808"/>
          </a:xfrm>
          <a:prstGeom prst="rect">
            <a:avLst/>
          </a:prstGeom>
          <a:solidFill>
            <a:schemeClr val="accent1"/>
          </a:solidFill>
          <a:ln>
            <a:noFill/>
          </a:ln>
        </p:spPr>
        <p:txBody>
          <a:bodyPr vert="horz" wrap="square" lIns="109699" tIns="45708" rIns="109699" bIns="45708" rtlCol="0" anchor="t" anchorCtr="0">
            <a:spAutoFit/>
          </a:bodyPr>
          <a:lstStyle>
            <a:defPPr>
              <a:defRPr lang="en-US"/>
            </a:defPPr>
            <a:lvl1pPr indent="0" algn="ctr" defTabSz="457063">
              <a:lnSpc>
                <a:spcPct val="100000"/>
              </a:lnSpc>
              <a:spcBef>
                <a:spcPts val="1000"/>
              </a:spcBef>
              <a:buFont typeface="Arial"/>
              <a:buNone/>
              <a:defRPr sz="900" b="0" i="0">
                <a:solidFill>
                  <a:srgbClr val="FFFFFF"/>
                </a:solidFill>
                <a:latin typeface="Arial"/>
                <a:cs typeface="Arial"/>
              </a:defRPr>
            </a:lvl1pPr>
            <a:lvl2pPr marL="174625" indent="-174625" defTabSz="457200">
              <a:spcBef>
                <a:spcPts val="500"/>
              </a:spcBef>
              <a:buClr>
                <a:schemeClr val="accent1"/>
              </a:buClr>
              <a:buFont typeface="Arial"/>
              <a:buChar char="•"/>
              <a:defRPr sz="1200">
                <a:latin typeface="Arial"/>
                <a:cs typeface="Arial"/>
              </a:defRPr>
            </a:lvl2pPr>
            <a:lvl3pPr marL="339725" indent="-165100" defTabSz="457200">
              <a:spcBef>
                <a:spcPts val="300"/>
              </a:spcBef>
              <a:buClr>
                <a:schemeClr val="accent1"/>
              </a:buClr>
              <a:buFont typeface="Lucida Grande"/>
              <a:buChar char="-"/>
              <a:defRPr sz="1200">
                <a:latin typeface="Arial"/>
                <a:cs typeface="Arial"/>
              </a:defRPr>
            </a:lvl3pPr>
            <a:lvl4pPr marL="512763" indent="-173038" defTabSz="457200">
              <a:spcBef>
                <a:spcPts val="200"/>
              </a:spcBef>
              <a:buClr>
                <a:schemeClr val="accent1"/>
              </a:buClr>
              <a:buFont typeface="Arial"/>
              <a:buChar char="•"/>
              <a:defRPr sz="1200">
                <a:latin typeface="Arial"/>
                <a:cs typeface="Arial"/>
              </a:defRPr>
            </a:lvl4pPr>
            <a:lvl5pPr marL="687388" indent="-174625" defTabSz="457200">
              <a:spcBef>
                <a:spcPts val="100"/>
              </a:spcBef>
              <a:buClr>
                <a:schemeClr val="accent1"/>
              </a:buClr>
              <a:buFont typeface="Lucida Grande"/>
              <a:buChar char="-"/>
              <a:defRPr sz="12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Perform tasks to handle customer issue</a:t>
            </a:r>
          </a:p>
        </p:txBody>
      </p:sp>
      <p:sp>
        <p:nvSpPr>
          <p:cNvPr id="21" name="Text Placeholder 130">
            <a:extLst>
              <a:ext uri="{FF2B5EF4-FFF2-40B4-BE49-F238E27FC236}">
                <a16:creationId xmlns:a16="http://schemas.microsoft.com/office/drawing/2014/main" id="{45B729BE-549C-8A9C-D52D-F9DE254AF226}"/>
              </a:ext>
            </a:extLst>
          </p:cNvPr>
          <p:cNvSpPr txBox="1">
            <a:spLocks/>
          </p:cNvSpPr>
          <p:nvPr/>
        </p:nvSpPr>
        <p:spPr>
          <a:xfrm>
            <a:off x="8937373" y="2819400"/>
            <a:ext cx="2393277" cy="230808"/>
          </a:xfrm>
          <a:prstGeom prst="rect">
            <a:avLst/>
          </a:prstGeom>
          <a:solidFill>
            <a:schemeClr val="bg1"/>
          </a:solidFill>
          <a:ln>
            <a:solidFill>
              <a:schemeClr val="tx2">
                <a:lumMod val="20000"/>
                <a:lumOff val="80000"/>
              </a:schemeClr>
            </a:solidFill>
          </a:ln>
        </p:spPr>
        <p:txBody>
          <a:bodyPr vert="horz" wrap="square" lIns="109699" tIns="45708" rIns="109699" bIns="45708" rtlCol="0" anchor="t" anchorCtr="0">
            <a:spAutoFit/>
          </a:bodyPr>
          <a:lstStyle>
            <a:defPPr>
              <a:defRPr lang="en-US"/>
            </a:defPPr>
            <a:lvl1pPr indent="0" algn="ctr" defTabSz="457063">
              <a:lnSpc>
                <a:spcPct val="100000"/>
              </a:lnSpc>
              <a:spcBef>
                <a:spcPts val="1000"/>
              </a:spcBef>
              <a:buFont typeface="Arial"/>
              <a:buNone/>
              <a:defRPr sz="900" b="0" i="0">
                <a:solidFill>
                  <a:srgbClr val="0067DF"/>
                </a:solidFill>
                <a:latin typeface="Arial"/>
                <a:cs typeface="Arial"/>
              </a:defRPr>
            </a:lvl1pPr>
            <a:lvl2pPr marL="174625" indent="-174625" defTabSz="457200">
              <a:spcBef>
                <a:spcPts val="500"/>
              </a:spcBef>
              <a:buClr>
                <a:schemeClr val="accent1"/>
              </a:buClr>
              <a:buFont typeface="Arial"/>
              <a:buChar char="•"/>
              <a:defRPr sz="1200">
                <a:latin typeface="Arial"/>
                <a:cs typeface="Arial"/>
              </a:defRPr>
            </a:lvl2pPr>
            <a:lvl3pPr marL="339725" indent="-165100" defTabSz="457200">
              <a:spcBef>
                <a:spcPts val="300"/>
              </a:spcBef>
              <a:buClr>
                <a:schemeClr val="accent1"/>
              </a:buClr>
              <a:buFont typeface="Lucida Grande"/>
              <a:buChar char="-"/>
              <a:defRPr sz="1200">
                <a:latin typeface="Arial"/>
                <a:cs typeface="Arial"/>
              </a:defRPr>
            </a:lvl3pPr>
            <a:lvl4pPr marL="512763" indent="-173038" defTabSz="457200">
              <a:spcBef>
                <a:spcPts val="200"/>
              </a:spcBef>
              <a:buClr>
                <a:schemeClr val="accent1"/>
              </a:buClr>
              <a:buFont typeface="Arial"/>
              <a:buChar char="•"/>
              <a:defRPr sz="1200">
                <a:latin typeface="Arial"/>
                <a:cs typeface="Arial"/>
              </a:defRPr>
            </a:lvl4pPr>
            <a:lvl5pPr marL="687388" indent="-174625" defTabSz="457200">
              <a:spcBef>
                <a:spcPts val="100"/>
              </a:spcBef>
              <a:buClr>
                <a:schemeClr val="accent1"/>
              </a:buClr>
              <a:buFont typeface="Lucida Grande"/>
              <a:buChar char="-"/>
              <a:defRPr sz="12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Customer reports an issue</a:t>
            </a:r>
          </a:p>
        </p:txBody>
      </p:sp>
      <p:sp>
        <p:nvSpPr>
          <p:cNvPr id="23" name="Text Placeholder 132">
            <a:extLst>
              <a:ext uri="{FF2B5EF4-FFF2-40B4-BE49-F238E27FC236}">
                <a16:creationId xmlns:a16="http://schemas.microsoft.com/office/drawing/2014/main" id="{8D14434E-BD69-AB94-3853-4062F4612CAA}"/>
              </a:ext>
            </a:extLst>
          </p:cNvPr>
          <p:cNvSpPr txBox="1">
            <a:spLocks/>
          </p:cNvSpPr>
          <p:nvPr/>
        </p:nvSpPr>
        <p:spPr>
          <a:xfrm>
            <a:off x="8934878" y="4276911"/>
            <a:ext cx="2393277" cy="230808"/>
          </a:xfrm>
          <a:prstGeom prst="rect">
            <a:avLst/>
          </a:prstGeom>
          <a:solidFill>
            <a:schemeClr val="accent1"/>
          </a:solidFill>
          <a:ln>
            <a:noFill/>
          </a:ln>
        </p:spPr>
        <p:txBody>
          <a:bodyPr vert="horz" wrap="square" lIns="109699" tIns="45708" rIns="109699" bIns="45708" rtlCol="0" anchor="t" anchorCtr="0">
            <a:spAutoFit/>
          </a:bodyPr>
          <a:lstStyle>
            <a:defPPr>
              <a:defRPr lang="en-US"/>
            </a:defPPr>
            <a:lvl1pPr indent="0" algn="ctr" defTabSz="457063">
              <a:lnSpc>
                <a:spcPct val="100000"/>
              </a:lnSpc>
              <a:spcBef>
                <a:spcPts val="1000"/>
              </a:spcBef>
              <a:buFont typeface="Arial"/>
              <a:buNone/>
              <a:defRPr sz="900" b="0" i="0">
                <a:solidFill>
                  <a:srgbClr val="FFFFFF"/>
                </a:solidFill>
                <a:latin typeface="Arial"/>
                <a:cs typeface="Arial"/>
              </a:defRPr>
            </a:lvl1pPr>
            <a:lvl2pPr marL="174625" indent="-174625" defTabSz="457200">
              <a:spcBef>
                <a:spcPts val="500"/>
              </a:spcBef>
              <a:buClr>
                <a:schemeClr val="accent1"/>
              </a:buClr>
              <a:buFont typeface="Arial"/>
              <a:buChar char="•"/>
              <a:defRPr sz="1200">
                <a:latin typeface="Arial"/>
                <a:cs typeface="Arial"/>
              </a:defRPr>
            </a:lvl2pPr>
            <a:lvl3pPr marL="339725" indent="-165100" defTabSz="457200">
              <a:spcBef>
                <a:spcPts val="300"/>
              </a:spcBef>
              <a:buClr>
                <a:schemeClr val="accent1"/>
              </a:buClr>
              <a:buFont typeface="Lucida Grande"/>
              <a:buChar char="-"/>
              <a:defRPr sz="1200">
                <a:latin typeface="Arial"/>
                <a:cs typeface="Arial"/>
              </a:defRPr>
            </a:lvl3pPr>
            <a:lvl4pPr marL="512763" indent="-173038" defTabSz="457200">
              <a:spcBef>
                <a:spcPts val="200"/>
              </a:spcBef>
              <a:buClr>
                <a:schemeClr val="accent1"/>
              </a:buClr>
              <a:buFont typeface="Arial"/>
              <a:buChar char="•"/>
              <a:defRPr sz="1200">
                <a:latin typeface="Arial"/>
                <a:cs typeface="Arial"/>
              </a:defRPr>
            </a:lvl4pPr>
            <a:lvl5pPr marL="687388" indent="-174625" defTabSz="457200">
              <a:spcBef>
                <a:spcPts val="100"/>
              </a:spcBef>
              <a:buClr>
                <a:schemeClr val="accent1"/>
              </a:buClr>
              <a:buFont typeface="Lucida Grande"/>
              <a:buChar char="-"/>
              <a:defRPr sz="12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Update incident task with work notes</a:t>
            </a:r>
          </a:p>
        </p:txBody>
      </p:sp>
      <p:sp>
        <p:nvSpPr>
          <p:cNvPr id="24" name="Text Placeholder 132">
            <a:extLst>
              <a:ext uri="{FF2B5EF4-FFF2-40B4-BE49-F238E27FC236}">
                <a16:creationId xmlns:a16="http://schemas.microsoft.com/office/drawing/2014/main" id="{06F4469A-B705-F576-F312-C67A42E6D1AD}"/>
              </a:ext>
            </a:extLst>
          </p:cNvPr>
          <p:cNvSpPr txBox="1">
            <a:spLocks/>
          </p:cNvSpPr>
          <p:nvPr/>
        </p:nvSpPr>
        <p:spPr>
          <a:xfrm>
            <a:off x="8955532" y="4640882"/>
            <a:ext cx="2393277" cy="230808"/>
          </a:xfrm>
          <a:prstGeom prst="rect">
            <a:avLst/>
          </a:prstGeom>
          <a:solidFill>
            <a:schemeClr val="bg1"/>
          </a:solidFill>
          <a:ln>
            <a:solidFill>
              <a:schemeClr val="tx2">
                <a:lumMod val="20000"/>
                <a:lumOff val="80000"/>
              </a:schemeClr>
            </a:solidFill>
          </a:ln>
        </p:spPr>
        <p:txBody>
          <a:bodyPr vert="horz" wrap="square" lIns="109699" tIns="45708" rIns="109699" bIns="45708" rtlCol="0" anchor="t" anchorCtr="0">
            <a:spAutoFit/>
          </a:bodyPr>
          <a:lstStyle>
            <a:defPPr>
              <a:defRPr lang="en-US"/>
            </a:defPPr>
            <a:lvl1pPr indent="0" algn="ctr" defTabSz="457063">
              <a:lnSpc>
                <a:spcPct val="100000"/>
              </a:lnSpc>
              <a:spcBef>
                <a:spcPts val="1000"/>
              </a:spcBef>
              <a:buFont typeface="Arial"/>
              <a:buNone/>
              <a:defRPr sz="900" b="0" i="0">
                <a:solidFill>
                  <a:srgbClr val="0067DF"/>
                </a:solidFill>
                <a:latin typeface="Arial"/>
                <a:cs typeface="Arial"/>
              </a:defRPr>
            </a:lvl1pPr>
            <a:lvl2pPr marL="174625" indent="-174625" defTabSz="457200">
              <a:spcBef>
                <a:spcPts val="500"/>
              </a:spcBef>
              <a:buClr>
                <a:schemeClr val="accent1"/>
              </a:buClr>
              <a:buFont typeface="Arial"/>
              <a:buChar char="•"/>
              <a:defRPr sz="1200">
                <a:latin typeface="Arial"/>
                <a:cs typeface="Arial"/>
              </a:defRPr>
            </a:lvl2pPr>
            <a:lvl3pPr marL="339725" indent="-165100" defTabSz="457200">
              <a:spcBef>
                <a:spcPts val="300"/>
              </a:spcBef>
              <a:buClr>
                <a:schemeClr val="accent1"/>
              </a:buClr>
              <a:buFont typeface="Lucida Grande"/>
              <a:buChar char="-"/>
              <a:defRPr sz="1200">
                <a:latin typeface="Arial"/>
                <a:cs typeface="Arial"/>
              </a:defRPr>
            </a:lvl3pPr>
            <a:lvl4pPr marL="512763" indent="-173038" defTabSz="457200">
              <a:spcBef>
                <a:spcPts val="200"/>
              </a:spcBef>
              <a:buClr>
                <a:schemeClr val="accent1"/>
              </a:buClr>
              <a:buFont typeface="Arial"/>
              <a:buChar char="•"/>
              <a:defRPr sz="1200">
                <a:latin typeface="Arial"/>
                <a:cs typeface="Arial"/>
              </a:defRPr>
            </a:lvl4pPr>
            <a:lvl5pPr marL="687388" indent="-174625" defTabSz="457200">
              <a:spcBef>
                <a:spcPts val="100"/>
              </a:spcBef>
              <a:buClr>
                <a:schemeClr val="accent1"/>
              </a:buClr>
              <a:buFont typeface="Lucida Grande"/>
              <a:buChar char="-"/>
              <a:defRPr sz="12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Escalate if not resolved</a:t>
            </a:r>
          </a:p>
        </p:txBody>
      </p:sp>
      <p:sp>
        <p:nvSpPr>
          <p:cNvPr id="25" name="Text Placeholder 132">
            <a:extLst>
              <a:ext uri="{FF2B5EF4-FFF2-40B4-BE49-F238E27FC236}">
                <a16:creationId xmlns:a16="http://schemas.microsoft.com/office/drawing/2014/main" id="{B5BC9AB3-567A-3583-31F1-1406C3B402E6}"/>
              </a:ext>
            </a:extLst>
          </p:cNvPr>
          <p:cNvSpPr txBox="1">
            <a:spLocks/>
          </p:cNvSpPr>
          <p:nvPr/>
        </p:nvSpPr>
        <p:spPr>
          <a:xfrm>
            <a:off x="8964290" y="5001108"/>
            <a:ext cx="2393277" cy="230808"/>
          </a:xfrm>
          <a:prstGeom prst="rect">
            <a:avLst/>
          </a:prstGeom>
          <a:solidFill>
            <a:schemeClr val="accent1"/>
          </a:solidFill>
          <a:ln>
            <a:noFill/>
          </a:ln>
        </p:spPr>
        <p:txBody>
          <a:bodyPr vert="horz" wrap="square" lIns="109699" tIns="45708" rIns="109699" bIns="45708" rtlCol="0" anchor="t" anchorCtr="0">
            <a:spAutoFit/>
          </a:bodyPr>
          <a:lstStyle>
            <a:defPPr>
              <a:defRPr lang="en-US"/>
            </a:defPPr>
            <a:lvl1pPr indent="0" algn="ctr" defTabSz="457063">
              <a:lnSpc>
                <a:spcPct val="100000"/>
              </a:lnSpc>
              <a:spcBef>
                <a:spcPts val="1000"/>
              </a:spcBef>
              <a:buFont typeface="Arial"/>
              <a:buNone/>
              <a:defRPr sz="900" b="0" i="0">
                <a:solidFill>
                  <a:srgbClr val="FFFFFF"/>
                </a:solidFill>
                <a:latin typeface="Arial"/>
                <a:cs typeface="Arial"/>
              </a:defRPr>
            </a:lvl1pPr>
            <a:lvl2pPr marL="174625" indent="-174625" defTabSz="457200">
              <a:spcBef>
                <a:spcPts val="500"/>
              </a:spcBef>
              <a:buClr>
                <a:schemeClr val="accent1"/>
              </a:buClr>
              <a:buFont typeface="Arial"/>
              <a:buChar char="•"/>
              <a:defRPr sz="1200">
                <a:latin typeface="Arial"/>
                <a:cs typeface="Arial"/>
              </a:defRPr>
            </a:lvl2pPr>
            <a:lvl3pPr marL="339725" indent="-165100" defTabSz="457200">
              <a:spcBef>
                <a:spcPts val="300"/>
              </a:spcBef>
              <a:buClr>
                <a:schemeClr val="accent1"/>
              </a:buClr>
              <a:buFont typeface="Lucida Grande"/>
              <a:buChar char="-"/>
              <a:defRPr sz="1200">
                <a:latin typeface="Arial"/>
                <a:cs typeface="Arial"/>
              </a:defRPr>
            </a:lvl3pPr>
            <a:lvl4pPr marL="512763" indent="-173038" defTabSz="457200">
              <a:spcBef>
                <a:spcPts val="200"/>
              </a:spcBef>
              <a:buClr>
                <a:schemeClr val="accent1"/>
              </a:buClr>
              <a:buFont typeface="Arial"/>
              <a:buChar char="•"/>
              <a:defRPr sz="1200">
                <a:latin typeface="Arial"/>
                <a:cs typeface="Arial"/>
              </a:defRPr>
            </a:lvl4pPr>
            <a:lvl5pPr marL="687388" indent="-174625" defTabSz="457200">
              <a:spcBef>
                <a:spcPts val="100"/>
              </a:spcBef>
              <a:buClr>
                <a:schemeClr val="accent1"/>
              </a:buClr>
              <a:buFont typeface="Lucida Grande"/>
              <a:buChar char="-"/>
              <a:defRPr sz="1200">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Resolve ticket with Resolution notes</a:t>
            </a:r>
          </a:p>
        </p:txBody>
      </p:sp>
    </p:spTree>
    <p:extLst>
      <p:ext uri="{BB962C8B-B14F-4D97-AF65-F5344CB8AC3E}">
        <p14:creationId xmlns:p14="http://schemas.microsoft.com/office/powerpoint/2010/main" val="3914832187"/>
      </p:ext>
    </p:extLst>
  </p:cSld>
  <p:clrMapOvr>
    <a:masterClrMapping/>
  </p:clrMapOvr>
</p:sld>
</file>

<file path=ppt/theme/theme1.xml><?xml version="1.0" encoding="utf-8"?>
<a:theme xmlns:a="http://schemas.openxmlformats.org/drawingml/2006/main" name="Primary Present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91440" tIns="91440" rIns="91440" bIns="91440" rtlCol="0" anchor="ctr" anchorCtr="0">
        <a:spAutoFit/>
      </a:bodyPr>
      <a:lstStyle>
        <a:defPPr algn="l">
          <a:defRPr sz="1400" b="0" i="0" dirty="0">
            <a:solidFill>
              <a:schemeClr val="tx1"/>
            </a:solidFill>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91440" tIns="91440" rIns="91440" bIns="91440" rtlCol="0">
        <a:spAutoFit/>
      </a:bodyPr>
      <a:lstStyle>
        <a:defPPr algn="l">
          <a:defRPr sz="1400" dirty="0" err="1" smtClean="0">
            <a:latin typeface="Arial"/>
            <a:cs typeface="Arial"/>
          </a:defRPr>
        </a:defPPr>
      </a:lstStyle>
    </a:txDef>
  </a:objectDefaults>
  <a:extraClrSchemeLst/>
  <a:custClrLst>
    <a:custClr name="UiPath Black">
      <a:srgbClr val="000000"/>
    </a:custClr>
    <a:custClr name="UiPath White">
      <a:srgbClr val="FFFFFF"/>
    </a:custClr>
    <a:custClr name="UiPath Light Grey">
      <a:srgbClr val="E3E3E3"/>
    </a:custClr>
    <a:custClr name="UiPath Orange">
      <a:srgbClr val="FA4616"/>
    </a:custClr>
    <a:custClr name="UiPath Marigold">
      <a:srgbClr val="F4A700"/>
    </a:custClr>
    <a:custClr name="UiPath Magenta">
      <a:srgbClr val="DC2560"/>
    </a:custClr>
    <a:custClr name="UiPath Purple">
      <a:srgbClr val="8B3D8A"/>
    </a:custClr>
    <a:custClr name="UiPath Green">
      <a:srgbClr val="95D041"/>
    </a:custClr>
    <a:custClr name="UiPath Teal">
      <a:srgbClr val="0BA2B3"/>
    </a:custClr>
    <a:custClr name="UiPath Blue">
      <a:srgbClr val="1168CD"/>
    </a:custClr>
    <a:custClr name="UiPath Black">
      <a:srgbClr val="000000"/>
    </a:custClr>
    <a:custClr name="UiPath Pale Grey">
      <a:srgbClr val="F6F6F6"/>
    </a:custClr>
    <a:custClr name="UiPath Dark Grey">
      <a:srgbClr val="595959"/>
    </a:custClr>
    <a:custClr name="UiPath Dark Orange">
      <a:srgbClr val="DC4226"/>
    </a:custClr>
    <a:custClr name="UiPath Mid-Marigold">
      <a:srgbClr val="D99600"/>
    </a:custClr>
    <a:custClr name="UiPath Mid-Magenta">
      <a:srgbClr val="C62157"/>
    </a:custClr>
    <a:custClr name="UiPath Mid-Purple">
      <a:srgbClr val="77397C"/>
    </a:custClr>
    <a:custClr name="UiPath Mid-Green">
      <a:srgbClr val="87B73B"/>
    </a:custClr>
    <a:custClr name="UiPath Mid-Teal">
      <a:srgbClr val="078E9E"/>
    </a:custClr>
    <a:custClr name="UiPath Mid-Blue">
      <a:srgbClr val="245BAA"/>
    </a:custClr>
  </a:custClrLst>
  <a:extLst>
    <a:ext uri="{05A4C25C-085E-4340-85A3-A5531E510DB2}">
      <thm15:themeFamily xmlns:thm15="http://schemas.microsoft.com/office/thememl/2012/main" name="Primary Presentation Layouts" id="{40DE144E-FD2B-4B8B-A929-DF57F3A48C4F}" vid="{3C430A73-1928-44B8-B02A-F801E3571F03}"/>
    </a:ext>
  </a:extLst>
</a:theme>
</file>

<file path=ppt/theme/theme2.xml><?xml version="1.0" encoding="utf-8"?>
<a:theme xmlns:a="http://schemas.openxmlformats.org/drawingml/2006/main" name="1_Primary Public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tIns="91440" rIns="91440" bIns="91440" rtlCol="0">
        <a:spAutoFit/>
      </a:bodyPr>
      <a:lstStyle>
        <a:defPPr algn="l">
          <a:defRPr sz="1400" dirty="0" err="1" smtClean="0">
            <a:latin typeface="Arial"/>
            <a:cs typeface="Arial"/>
          </a:defRPr>
        </a:defPPr>
      </a:lstStyle>
    </a:txDef>
  </a:objectDefaults>
  <a:extraClrSchemeLst/>
  <a:custClrLst>
    <a:custClr name="Black">
      <a:srgbClr val="000000"/>
    </a:custClr>
    <a:custClr name="White">
      <a:srgbClr val="FFFFFF"/>
    </a:custClr>
    <a:custClr name="Light Grey">
      <a:srgbClr val="E3E3E3"/>
    </a:custClr>
    <a:custClr name="Orange">
      <a:srgbClr val="FA4616"/>
    </a:custClr>
    <a:custClr name="Marigold">
      <a:srgbClr val="F4A700"/>
    </a:custClr>
    <a:custClr name="Magenta">
      <a:srgbClr val="DC2560"/>
    </a:custClr>
    <a:custClr name="Purple">
      <a:srgbClr val="8B3D8A"/>
    </a:custClr>
    <a:custClr name="Green">
      <a:srgbClr val="95D041"/>
    </a:custClr>
    <a:custClr name="Teal">
      <a:srgbClr val="0BA2B3"/>
    </a:custClr>
    <a:custClr name="Blue">
      <a:srgbClr val="1168CD"/>
    </a:custClr>
    <a:custClr name="Black">
      <a:srgbClr val="000000"/>
    </a:custClr>
    <a:custClr name="Pale Grey">
      <a:srgbClr val="F6F6F6"/>
    </a:custClr>
    <a:custClr name="Dark Grey">
      <a:srgbClr val="595959"/>
    </a:custClr>
    <a:custClr name="Dark Orange">
      <a:srgbClr val="DC4226"/>
    </a:custClr>
    <a:custClr name="Mid-Marigold">
      <a:srgbClr val="D99600"/>
    </a:custClr>
    <a:custClr name="Mid-Magenta">
      <a:srgbClr val="C62157"/>
    </a:custClr>
    <a:custClr name="Mid-Purple">
      <a:srgbClr val="77397C"/>
    </a:custClr>
    <a:custClr name="Mid-Green">
      <a:srgbClr val="87B73B"/>
    </a:custClr>
    <a:custClr name="Mid-Teal">
      <a:srgbClr val="078E9E"/>
    </a:custClr>
    <a:custClr name="Mid-Blue">
      <a:srgbClr val="245BAA"/>
    </a:custClr>
  </a:custClrLst>
  <a:extLst>
    <a:ext uri="{05A4C25C-085E-4340-85A3-A5531E510DB2}">
      <thm15:themeFamily xmlns:thm15="http://schemas.microsoft.com/office/thememl/2012/main" name="Primary Publication Layouts" id="{C458B6D5-8BD7-474E-B3B2-8EFB3EE7859E}" vid="{EF7DF30E-CBA2-4229-9835-D252887B1863}"/>
    </a:ext>
  </a:extLst>
</a:theme>
</file>

<file path=ppt/theme/theme3.xml><?xml version="1.0" encoding="utf-8"?>
<a:theme xmlns:a="http://schemas.openxmlformats.org/drawingml/2006/main" name="Primary Public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tIns="91440" rIns="91440" bIns="91440" rtlCol="0">
        <a:spAutoFit/>
      </a:bodyPr>
      <a:lstStyle>
        <a:defPPr algn="l">
          <a:defRPr sz="1400" dirty="0" err="1" smtClean="0">
            <a:latin typeface="Arial"/>
            <a:cs typeface="Arial"/>
          </a:defRPr>
        </a:defPPr>
      </a:lstStyle>
    </a:txDef>
  </a:objectDefaults>
  <a:extraClrSchemeLst/>
  <a:custClrLst>
    <a:custClr name="Black">
      <a:srgbClr val="000000"/>
    </a:custClr>
    <a:custClr name="White">
      <a:srgbClr val="FFFFFF"/>
    </a:custClr>
    <a:custClr name="Light Grey">
      <a:srgbClr val="E3E3E3"/>
    </a:custClr>
    <a:custClr name="Orange">
      <a:srgbClr val="FA4616"/>
    </a:custClr>
    <a:custClr name="Marigold">
      <a:srgbClr val="F4A700"/>
    </a:custClr>
    <a:custClr name="Magenta">
      <a:srgbClr val="DC2560"/>
    </a:custClr>
    <a:custClr name="Purple">
      <a:srgbClr val="8B3D8A"/>
    </a:custClr>
    <a:custClr name="Green">
      <a:srgbClr val="95D041"/>
    </a:custClr>
    <a:custClr name="Teal">
      <a:srgbClr val="0BA2B3"/>
    </a:custClr>
    <a:custClr name="Blue">
      <a:srgbClr val="1168CD"/>
    </a:custClr>
    <a:custClr name="Black">
      <a:srgbClr val="000000"/>
    </a:custClr>
    <a:custClr name="Pale Grey">
      <a:srgbClr val="F6F6F6"/>
    </a:custClr>
    <a:custClr name="Dark Grey">
      <a:srgbClr val="595959"/>
    </a:custClr>
    <a:custClr name="Dark Orange">
      <a:srgbClr val="DC4226"/>
    </a:custClr>
    <a:custClr name="Mid-Marigold">
      <a:srgbClr val="D99600"/>
    </a:custClr>
    <a:custClr name="Mid-Magenta">
      <a:srgbClr val="C62157"/>
    </a:custClr>
    <a:custClr name="Mid-Purple">
      <a:srgbClr val="77397C"/>
    </a:custClr>
    <a:custClr name="Mid-Green">
      <a:srgbClr val="87B73B"/>
    </a:custClr>
    <a:custClr name="Mid-Teal">
      <a:srgbClr val="078E9E"/>
    </a:custClr>
    <a:custClr name="Mid-Blue">
      <a:srgbClr val="245BAA"/>
    </a:custClr>
  </a:custClrLst>
  <a:extLst>
    <a:ext uri="{05A4C25C-085E-4340-85A3-A5531E510DB2}">
      <thm15:themeFamily xmlns:thm15="http://schemas.microsoft.com/office/thememl/2012/main" name="Primary Publication Layouts" id="{C458B6D5-8BD7-474E-B3B2-8EFB3EE7859E}" vid="{EF7DF30E-CBA2-4229-9835-D252887B1863}"/>
    </a:ext>
  </a:extLst>
</a:theme>
</file>

<file path=ppt/theme/theme4.xml><?xml version="1.0" encoding="utf-8"?>
<a:theme xmlns:a="http://schemas.openxmlformats.org/drawingml/2006/main" name="8_Primary Presentation Layouts">
  <a:themeElements>
    <a:clrScheme name="UiPath">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1168CD"/>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91440" tIns="91440" rIns="91440" bIns="91440" rtlCol="0" anchor="ctr" anchorCtr="0">
        <a:spAutoFit/>
      </a:bodyPr>
      <a:lstStyle>
        <a:defPPr algn="l">
          <a:defRPr sz="1400" b="0" i="0" dirty="0">
            <a:solidFill>
              <a:schemeClr val="tx1"/>
            </a:solidFill>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91440" tIns="91440" rIns="91440" bIns="91440" rtlCol="0">
        <a:spAutoFit/>
      </a:bodyPr>
      <a:lstStyle>
        <a:defPPr algn="l">
          <a:defRPr sz="1400" dirty="0" err="1" smtClean="0">
            <a:latin typeface="Arial"/>
            <a:cs typeface="Arial"/>
          </a:defRPr>
        </a:defPPr>
      </a:lstStyle>
    </a:txDef>
  </a:objectDefaults>
  <a:extraClrSchemeLst/>
  <a:custClrLst>
    <a:custClr name="UiPath Black">
      <a:srgbClr val="000000"/>
    </a:custClr>
    <a:custClr name="UiPath White">
      <a:srgbClr val="FFFFFF"/>
    </a:custClr>
    <a:custClr name="UiPath Light Grey">
      <a:srgbClr val="E3E3E3"/>
    </a:custClr>
    <a:custClr name="UiPath Orange">
      <a:srgbClr val="FA4616"/>
    </a:custClr>
    <a:custClr name="UiPath Marigold">
      <a:srgbClr val="F4A700"/>
    </a:custClr>
    <a:custClr name="UiPath Magenta">
      <a:srgbClr val="DC2560"/>
    </a:custClr>
    <a:custClr name="UiPath Purple">
      <a:srgbClr val="8B3D8A"/>
    </a:custClr>
    <a:custClr name="UiPath Green">
      <a:srgbClr val="95D041"/>
    </a:custClr>
    <a:custClr name="UiPath Teal">
      <a:srgbClr val="0BA2B3"/>
    </a:custClr>
    <a:custClr name="UiPath Blue">
      <a:srgbClr val="1168CD"/>
    </a:custClr>
    <a:custClr name="UiPath Black">
      <a:srgbClr val="000000"/>
    </a:custClr>
    <a:custClr name="UiPath Pale Grey">
      <a:srgbClr val="F6F6F6"/>
    </a:custClr>
    <a:custClr name="UiPath Dark Grey">
      <a:srgbClr val="595959"/>
    </a:custClr>
    <a:custClr name="UiPath Dark Orange">
      <a:srgbClr val="DC4226"/>
    </a:custClr>
    <a:custClr name="UiPath Mid-Marigold">
      <a:srgbClr val="D99600"/>
    </a:custClr>
    <a:custClr name="UiPath Mid-Magenta">
      <a:srgbClr val="C62157"/>
    </a:custClr>
    <a:custClr name="UiPath Mid-Purple">
      <a:srgbClr val="77397C"/>
    </a:custClr>
    <a:custClr name="UiPath Mid-Green">
      <a:srgbClr val="87B73B"/>
    </a:custClr>
    <a:custClr name="UiPath Mid-Teal">
      <a:srgbClr val="078E9E"/>
    </a:custClr>
    <a:custClr name="UiPath Mid-Blue">
      <a:srgbClr val="245BAA"/>
    </a:custClr>
  </a:custClrLst>
  <a:extLst>
    <a:ext uri="{05A4C25C-085E-4340-85A3-A5531E510DB2}">
      <thm15:themeFamily xmlns:thm15="http://schemas.microsoft.com/office/thememl/2012/main" name="UiPath-PowerPoint-Brand-Template-March-2023" id="{C646D2E4-6D0B-F545-886A-995FE5C03848}" vid="{337D5286-412C-0D47-8311-6E29B5F823C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iPath 2023">
    <a:dk1>
      <a:srgbClr val="000000"/>
    </a:dk1>
    <a:lt1>
      <a:srgbClr val="FFFFFF"/>
    </a:lt1>
    <a:dk2>
      <a:srgbClr val="58595B"/>
    </a:dk2>
    <a:lt2>
      <a:srgbClr val="E3E3E3"/>
    </a:lt2>
    <a:accent1>
      <a:srgbClr val="FA4616"/>
    </a:accent1>
    <a:accent2>
      <a:srgbClr val="F4A700"/>
    </a:accent2>
    <a:accent3>
      <a:srgbClr val="DC2560"/>
    </a:accent3>
    <a:accent4>
      <a:srgbClr val="8B3D8A"/>
    </a:accent4>
    <a:accent5>
      <a:srgbClr val="95D041"/>
    </a:accent5>
    <a:accent6>
      <a:srgbClr val="0BA2B3"/>
    </a:accent6>
    <a:hlink>
      <a:srgbClr val="38C6F4"/>
    </a:hlink>
    <a:folHlink>
      <a:srgbClr val="84848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879FFF573691045A4686EAE0AE11500" ma:contentTypeVersion="15" ma:contentTypeDescription="Create a new document." ma:contentTypeScope="" ma:versionID="aed470e8f858db5d4feb2d8075320b06">
  <xsd:schema xmlns:xsd="http://www.w3.org/2001/XMLSchema" xmlns:xs="http://www.w3.org/2001/XMLSchema" xmlns:p="http://schemas.microsoft.com/office/2006/metadata/properties" xmlns:ns2="6960b2ce-c1d6-4302-8798-dde115190176" xmlns:ns3="f2a3c7f7-c533-417f-988b-399344328f98" targetNamespace="http://schemas.microsoft.com/office/2006/metadata/properties" ma:root="true" ma:fieldsID="ca93245ce1d83608530a4514c0c6606f" ns2:_="" ns3:_="">
    <xsd:import namespace="6960b2ce-c1d6-4302-8798-dde115190176"/>
    <xsd:import namespace="f2a3c7f7-c533-417f-988b-399344328f9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SearchPropertie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60b2ce-c1d6-4302-8798-dde1151901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4aa64814-f827-41fa-8057-0fb5da98705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a3c7f7-c533-417f-988b-399344328f9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c6d505f-17f4-4256-8f00-1c87f8e300de}" ma:internalName="TaxCatchAll" ma:showField="CatchAllData" ma:web="f2a3c7f7-c533-417f-988b-399344328f9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960b2ce-c1d6-4302-8798-dde115190176">
      <Terms xmlns="http://schemas.microsoft.com/office/infopath/2007/PartnerControls"/>
    </lcf76f155ced4ddcb4097134ff3c332f>
    <TaxCatchAll xmlns="f2a3c7f7-c533-417f-988b-399344328f98" xsi:nil="true"/>
  </documentManagement>
</p:properties>
</file>

<file path=customXml/itemProps1.xml><?xml version="1.0" encoding="utf-8"?>
<ds:datastoreItem xmlns:ds="http://schemas.openxmlformats.org/officeDocument/2006/customXml" ds:itemID="{5FFC2673-40EB-496C-BBEE-E52C18CA6B4A}">
  <ds:schemaRefs>
    <ds:schemaRef ds:uri="http://schemas.microsoft.com/sharepoint/v3/contenttype/forms"/>
  </ds:schemaRefs>
</ds:datastoreItem>
</file>

<file path=customXml/itemProps2.xml><?xml version="1.0" encoding="utf-8"?>
<ds:datastoreItem xmlns:ds="http://schemas.openxmlformats.org/officeDocument/2006/customXml" ds:itemID="{40BDB36D-1716-42F9-8A9E-DFD25A1DB8B7}">
  <ds:schemaRefs>
    <ds:schemaRef ds:uri="6960b2ce-c1d6-4302-8798-dde115190176"/>
    <ds:schemaRef ds:uri="f2a3c7f7-c533-417f-988b-399344328f9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E2A1619-F090-4D69-987B-950913808CEB}">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6960b2ce-c1d6-4302-8798-dde115190176"/>
    <ds:schemaRef ds:uri="http://purl.org/dc/dcmitype/"/>
    <ds:schemaRef ds:uri="http://schemas.microsoft.com/office/2006/metadata/properties"/>
    <ds:schemaRef ds:uri="http://www.w3.org/XML/1998/namespace"/>
    <ds:schemaRef ds:uri="f2a3c7f7-c533-417f-988b-399344328f98"/>
  </ds:schemaRefs>
</ds:datastoreItem>
</file>

<file path=docProps/app.xml><?xml version="1.0" encoding="utf-8"?>
<Properties xmlns="http://schemas.openxmlformats.org/officeDocument/2006/extended-properties" xmlns:vt="http://schemas.openxmlformats.org/officeDocument/2006/docPropsVTypes">
  <TotalTime>14219</TotalTime>
  <Words>4237</Words>
  <Application>Microsoft Office PowerPoint</Application>
  <PresentationFormat>Widescreen</PresentationFormat>
  <Paragraphs>241</Paragraphs>
  <Slides>12</Slides>
  <Notes>12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Arial</vt:lpstr>
      <vt:lpstr>Arial,Sans-Serif</vt:lpstr>
      <vt:lpstr>Calibri</vt:lpstr>
      <vt:lpstr>Georgia</vt:lpstr>
      <vt:lpstr>Inter</vt:lpstr>
      <vt:lpstr>Lucida Grande</vt:lpstr>
      <vt:lpstr>Roboto</vt:lpstr>
      <vt:lpstr>Söhne</vt:lpstr>
      <vt:lpstr>Primary Presentation Layouts</vt:lpstr>
      <vt:lpstr>1_Primary Publication Layouts</vt:lpstr>
      <vt:lpstr>Primary Publication Layouts</vt:lpstr>
      <vt:lpstr>8_Primary Presentation Layouts</vt:lpstr>
      <vt:lpstr>Contact Center</vt:lpstr>
      <vt:lpstr>2023 Telecom focus areas</vt:lpstr>
      <vt:lpstr>Key automation areas identified by industry experts and embraced by our Telecom customers</vt:lpstr>
      <vt:lpstr>Customer Experience</vt:lpstr>
      <vt:lpstr>Process background</vt:lpstr>
      <vt:lpstr>UiPath solution</vt:lpstr>
      <vt:lpstr>Personas</vt:lpstr>
      <vt:lpstr>PowerPoint Presentation</vt:lpstr>
      <vt:lpstr>Telecom Customer Support System</vt:lpstr>
      <vt:lpstr>Customer Highlight – Vodacom (Africa)</vt:lpstr>
      <vt:lpstr>Customer Highlight – Carglass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Jared Welch</dc:creator>
  <cp:lastModifiedBy>Anubhav Shankar</cp:lastModifiedBy>
  <cp:revision>7</cp:revision>
  <dcterms:created xsi:type="dcterms:W3CDTF">2023-03-26T21:41:46Z</dcterms:created>
  <dcterms:modified xsi:type="dcterms:W3CDTF">2023-09-07T10:13:14Z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0x010100E879FFF573691045A4686EAE0AE11500</vt:lpwstr>
  </property>
  <property fmtid="{D5CDD505-2E9C-101B-9397-08002B2CF9AE}" pid="3" name="MediaServiceImageTags">
    <vt:lpwstr/>
  </property>
</Properties>
</file>